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Lst>
  <p:notesMasterIdLst>
    <p:notesMasterId r:id="rId27"/>
  </p:notesMasterIdLst>
  <p:sldIdLst>
    <p:sldId id="256" r:id="rId4"/>
    <p:sldId id="258" r:id="rId5"/>
    <p:sldId id="289" r:id="rId6"/>
    <p:sldId id="290" r:id="rId7"/>
    <p:sldId id="257" r:id="rId8"/>
    <p:sldId id="259" r:id="rId9"/>
    <p:sldId id="262" r:id="rId10"/>
    <p:sldId id="263" r:id="rId11"/>
    <p:sldId id="264" r:id="rId12"/>
    <p:sldId id="261" r:id="rId13"/>
    <p:sldId id="260" r:id="rId14"/>
    <p:sldId id="267" r:id="rId15"/>
    <p:sldId id="283" r:id="rId16"/>
    <p:sldId id="268" r:id="rId17"/>
    <p:sldId id="284" r:id="rId18"/>
    <p:sldId id="270" r:id="rId19"/>
    <p:sldId id="285" r:id="rId20"/>
    <p:sldId id="272" r:id="rId21"/>
    <p:sldId id="287" r:id="rId22"/>
    <p:sldId id="288" r:id="rId23"/>
    <p:sldId id="281" r:id="rId24"/>
    <p:sldId id="282" r:id="rId25"/>
    <p:sldId id="291"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omfortaa" panose="020B0604020202020204" charset="0"/>
      <p:regular r:id="rId32"/>
      <p:bold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obhan Power" initials="SE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F271B6-3161-4F81-B30C-9ED173E86224}">
  <a:tblStyle styleId="{2CF271B6-3161-4F81-B30C-9ED173E862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B80142-F3FA-4ACF-86B5-1F9F1681F992}"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20"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485753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058739576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7058739576_4_0: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0" lvl="0" indent="0" algn="l" rtl="0">
              <a:spcBef>
                <a:spcPts val="0"/>
              </a:spcBef>
              <a:spcAft>
                <a:spcPts val="0"/>
              </a:spcAft>
              <a:buNone/>
            </a:pPr>
            <a:r>
              <a:rPr lang="en-GB" dirty="0"/>
              <a:t>This workshop was designed as part of the STE(A)M in Junior Cycle initiative, during the 2019/2020 academic year</a:t>
            </a:r>
            <a:endParaRPr dirty="0"/>
          </a:p>
        </p:txBody>
      </p:sp>
      <p:sp>
        <p:nvSpPr>
          <p:cNvPr id="129" name="Google Shape;129;g7058739576_4_0: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058739576_4_5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7058739576_4_572: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158750" indent="0" algn="l">
              <a:buNone/>
            </a:pPr>
            <a:r>
              <a:rPr lang="en-GB" dirty="0"/>
              <a:t>Coastal Vulnerability Index - </a:t>
            </a:r>
            <a:r>
              <a:rPr lang="en-GB" b="0" i="1" dirty="0">
                <a:solidFill>
                  <a:srgbClr val="000000"/>
                </a:solidFill>
                <a:effectLst/>
                <a:latin typeface="Open Sans" panose="020B0606030504020204" pitchFamily="34" charset="0"/>
              </a:rPr>
              <a:t>'Potential flooding areas in Dublin from a 0.5 Annual exceedance probability (AEP) event and 1.98m sea-level rise, worst case scenario, projected by 2100’. </a:t>
            </a:r>
            <a:r>
              <a:rPr lang="en-GB" b="1" i="0" dirty="0">
                <a:solidFill>
                  <a:srgbClr val="000000"/>
                </a:solidFill>
                <a:effectLst/>
                <a:latin typeface="Open Sans" panose="020B0606030504020204" pitchFamily="34" charset="0"/>
              </a:rPr>
              <a:t>This potential flooding projection 2100 is part of Silvia </a:t>
            </a:r>
            <a:r>
              <a:rPr lang="en-GB" b="1" i="0" dirty="0" err="1">
                <a:solidFill>
                  <a:srgbClr val="000000"/>
                </a:solidFill>
                <a:effectLst/>
                <a:latin typeface="Open Sans" panose="020B0606030504020204" pitchFamily="34" charset="0"/>
              </a:rPr>
              <a:t>Caloca's</a:t>
            </a:r>
            <a:r>
              <a:rPr lang="en-GB" b="1" i="0" dirty="0">
                <a:solidFill>
                  <a:srgbClr val="000000"/>
                </a:solidFill>
                <a:effectLst/>
                <a:latin typeface="Open Sans" panose="020B0606030504020204" pitchFamily="34" charset="0"/>
              </a:rPr>
              <a:t> thesis published in 2018 using available data at the time. It is not intended to be used for planning or uses other than support the study of the coastal vulnerability mapping project.</a:t>
            </a:r>
          </a:p>
          <a:p>
            <a:pPr marL="158750" indent="0" algn="l">
              <a:buNone/>
            </a:pPr>
            <a:r>
              <a:rPr lang="en-GB" b="0" i="0" dirty="0">
                <a:solidFill>
                  <a:srgbClr val="000000"/>
                </a:solidFill>
                <a:effectLst/>
                <a:latin typeface="Open Sans" panose="020B0606030504020204" pitchFamily="34" charset="0"/>
              </a:rPr>
              <a:t>More information: https://www.gsi.ie/en-ie/programmes-and-projects/marine-and-coastal-unit/projects/Pages/Coastal-Vulnerability-Index.aspx </a:t>
            </a:r>
          </a:p>
          <a:p>
            <a:pPr marL="0" lvl="0" indent="0" algn="l" rtl="0">
              <a:spcBef>
                <a:spcPts val="0"/>
              </a:spcBef>
              <a:spcAft>
                <a:spcPts val="0"/>
              </a:spcAft>
              <a:buClr>
                <a:schemeClr val="dk1"/>
              </a:buClr>
              <a:buSzPts val="1200"/>
              <a:buFont typeface="Arial"/>
              <a:buNone/>
            </a:pPr>
            <a:endParaRPr dirty="0"/>
          </a:p>
        </p:txBody>
      </p:sp>
      <p:sp>
        <p:nvSpPr>
          <p:cNvPr id="177" name="Google Shape;177;g7058739576_4_572: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058739576_4_5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7058739576_4_529: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165100" lvl="0" indent="-165100" algn="l" rtl="0">
              <a:spcBef>
                <a:spcPts val="0"/>
              </a:spcBef>
              <a:spcAft>
                <a:spcPts val="0"/>
              </a:spcAft>
              <a:buClr>
                <a:schemeClr val="dk1"/>
              </a:buClr>
              <a:buSzPts val="1200"/>
              <a:buFont typeface="Arial"/>
              <a:buChar char="•"/>
            </a:pPr>
            <a:r>
              <a:rPr lang="en-GB" dirty="0"/>
              <a:t>Suggestion: use </a:t>
            </a:r>
            <a:r>
              <a:rPr lang="en-GB" dirty="0" err="1"/>
              <a:t>Mentimeter</a:t>
            </a:r>
            <a:r>
              <a:rPr lang="en-GB" dirty="0"/>
              <a:t> for this word cloud exercise. As the teacher you make an account and post the questions on </a:t>
            </a:r>
            <a:r>
              <a:rPr lang="en-GB" dirty="0" err="1"/>
              <a:t>Mentimeter</a:t>
            </a:r>
            <a:r>
              <a:rPr lang="en-GB" dirty="0"/>
              <a:t>. The students go to www.menti.com and input the code generated from your exercise.</a:t>
            </a:r>
          </a:p>
          <a:p>
            <a:pPr marL="165100" lvl="0" indent="-165100" algn="l" rtl="0">
              <a:spcBef>
                <a:spcPts val="0"/>
              </a:spcBef>
              <a:spcAft>
                <a:spcPts val="0"/>
              </a:spcAft>
              <a:buClr>
                <a:schemeClr val="dk1"/>
              </a:buClr>
              <a:buSzPts val="1200"/>
              <a:buFont typeface="Arial"/>
              <a:buChar char="•"/>
            </a:pPr>
            <a:r>
              <a:rPr lang="en-GB" b="1" i="1" dirty="0"/>
              <a:t>We combined the two questions when using </a:t>
            </a:r>
            <a:r>
              <a:rPr lang="en-GB" b="1" i="1" dirty="0" err="1"/>
              <a:t>Mentimeter</a:t>
            </a:r>
            <a:r>
              <a:rPr lang="en-GB" b="1" i="1" dirty="0"/>
              <a:t>. </a:t>
            </a:r>
            <a:r>
              <a:rPr lang="en-GB" b="1" i="1" dirty="0">
                <a:solidFill>
                  <a:srgbClr val="FF0000"/>
                </a:solidFill>
              </a:rPr>
              <a:t>Students should come up with</a:t>
            </a:r>
            <a:r>
              <a:rPr lang="en-GB" b="1" i="1" baseline="0" dirty="0">
                <a:solidFill>
                  <a:srgbClr val="FF0000"/>
                </a:solidFill>
              </a:rPr>
              <a:t> things such as water, food, shelter etc. </a:t>
            </a:r>
            <a:endParaRPr b="1" i="1" dirty="0">
              <a:solidFill>
                <a:srgbClr val="FF0000"/>
              </a:solidFill>
            </a:endParaRPr>
          </a:p>
        </p:txBody>
      </p:sp>
      <p:sp>
        <p:nvSpPr>
          <p:cNvPr id="168" name="Google Shape;168;g7058739576_4_529: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058739576_4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7058739576_4_400: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240" name="Google Shape;240;g7058739576_4_400: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058739576_4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7058739576_4_400: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165100" marR="0" lvl="0" indent="-1651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dirty="0"/>
              <a:t>Handout needs to be given out. Handouts and explainers found in ‘Handouts_100,000PeopleChallenge’ document</a:t>
            </a:r>
          </a:p>
        </p:txBody>
      </p:sp>
      <p:sp>
        <p:nvSpPr>
          <p:cNvPr id="240" name="Google Shape;240;g7058739576_4_400: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13</a:t>
            </a:fld>
            <a:endParaRPr sz="1400"/>
          </a:p>
        </p:txBody>
      </p:sp>
    </p:spTree>
    <p:extLst>
      <p:ext uri="{BB962C8B-B14F-4D97-AF65-F5344CB8AC3E}">
        <p14:creationId xmlns:p14="http://schemas.microsoft.com/office/powerpoint/2010/main" val="344162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058739576_4_4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7058739576_4_486: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165100" lvl="0" indent="-165100" algn="l" rtl="0">
              <a:spcBef>
                <a:spcPts val="0"/>
              </a:spcBef>
              <a:spcAft>
                <a:spcPts val="0"/>
              </a:spcAft>
              <a:buClr>
                <a:schemeClr val="dk1"/>
              </a:buClr>
              <a:buSzPts val="1200"/>
              <a:buFont typeface="Arial"/>
              <a:buChar char="•"/>
            </a:pPr>
            <a:r>
              <a:rPr lang="en-GB" dirty="0"/>
              <a:t>Consider both positive and negative aspects of water.</a:t>
            </a:r>
          </a:p>
          <a:p>
            <a:pPr marL="165100" marR="0" lvl="0" indent="-16510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GB" dirty="0"/>
              <a:t>Handout needs to be given out. Handouts and explainers found in ‘Handouts_100,000PeopleChallenge’ document</a:t>
            </a:r>
          </a:p>
          <a:p>
            <a:pPr marL="165100" lvl="0" indent="-165100" algn="l" rtl="0">
              <a:spcBef>
                <a:spcPts val="0"/>
              </a:spcBef>
              <a:spcAft>
                <a:spcPts val="0"/>
              </a:spcAft>
              <a:buClr>
                <a:schemeClr val="dk1"/>
              </a:buClr>
              <a:buSzPts val="1200"/>
              <a:buFont typeface="Arial"/>
              <a:buChar char="•"/>
            </a:pPr>
            <a:endParaRPr b="1" i="1" dirty="0"/>
          </a:p>
        </p:txBody>
      </p:sp>
      <p:sp>
        <p:nvSpPr>
          <p:cNvPr id="249" name="Google Shape;249;g7058739576_4_486: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058739576_4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7058739576_4_400: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165100" lvl="0" indent="-165100" algn="l" rtl="0">
              <a:spcBef>
                <a:spcPts val="0"/>
              </a:spcBef>
              <a:spcAft>
                <a:spcPts val="0"/>
              </a:spcAft>
              <a:buClr>
                <a:schemeClr val="dk1"/>
              </a:buClr>
              <a:buSzPts val="1200"/>
              <a:buFont typeface="Arial"/>
              <a:buChar char="•"/>
            </a:pPr>
            <a:r>
              <a:rPr lang="en-GB" dirty="0"/>
              <a:t>Eliminate one area based on flooding maps. There are now 3 areas to consider.</a:t>
            </a:r>
            <a:endParaRPr dirty="0"/>
          </a:p>
        </p:txBody>
      </p:sp>
      <p:sp>
        <p:nvSpPr>
          <p:cNvPr id="240" name="Google Shape;240;g7058739576_4_400: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15</a:t>
            </a:fld>
            <a:endParaRPr sz="1400"/>
          </a:p>
        </p:txBody>
      </p:sp>
    </p:spTree>
    <p:extLst>
      <p:ext uri="{BB962C8B-B14F-4D97-AF65-F5344CB8AC3E}">
        <p14:creationId xmlns:p14="http://schemas.microsoft.com/office/powerpoint/2010/main" val="2333635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70c476fc4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70c476fc4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None/>
            </a:pPr>
            <a:r>
              <a:rPr lang="en-GB" sz="1800" dirty="0">
                <a:solidFill>
                  <a:schemeClr val="dk1"/>
                </a:solidFill>
                <a:latin typeface="Comfortaa"/>
                <a:ea typeface="Comfortaa"/>
                <a:cs typeface="Comfortaa"/>
                <a:sym typeface="Comfortaa"/>
              </a:rPr>
              <a:t>(Just Transition, carbon footprint reduced, supporting local economy)</a:t>
            </a:r>
          </a:p>
          <a:p>
            <a:pPr marL="0" marR="0" lvl="0" indent="0" algn="l" defTabSz="914400" rtl="0" eaLnBrk="1" fontAlgn="auto" latinLnBrk="0" hangingPunct="1">
              <a:lnSpc>
                <a:spcPct val="100000"/>
              </a:lnSpc>
              <a:spcBef>
                <a:spcPts val="360"/>
              </a:spcBef>
              <a:spcAft>
                <a:spcPts val="0"/>
              </a:spcAft>
              <a:buClr>
                <a:schemeClr val="dk1"/>
              </a:buClr>
              <a:buSzPts val="1100"/>
              <a:buNone/>
              <a:tabLst/>
              <a:defRPr/>
            </a:pPr>
            <a:r>
              <a:rPr lang="en-GB" dirty="0"/>
              <a:t>Handout needs to be given out. Handouts and explainers found in ‘Handouts_100,000PeopleChallenge’ document</a:t>
            </a:r>
          </a:p>
          <a:p>
            <a:pPr marL="0" lvl="0" indent="0" algn="l" rtl="0">
              <a:spcBef>
                <a:spcPts val="360"/>
              </a:spcBef>
              <a:spcAft>
                <a:spcPts val="0"/>
              </a:spcAft>
              <a:buClr>
                <a:schemeClr val="dk1"/>
              </a:buClr>
              <a:buSzPts val="1100"/>
              <a:buFont typeface="Arial"/>
              <a:buNone/>
            </a:pPr>
            <a:endParaRPr b="1" i="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058739576_4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7058739576_4_400: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165100" lvl="0" indent="-165100" algn="l" rtl="0">
              <a:spcBef>
                <a:spcPts val="0"/>
              </a:spcBef>
              <a:spcAft>
                <a:spcPts val="0"/>
              </a:spcAft>
              <a:buClr>
                <a:schemeClr val="dk1"/>
              </a:buClr>
              <a:buSzPts val="1200"/>
              <a:buFont typeface="Arial"/>
              <a:buChar char="•"/>
            </a:pPr>
            <a:r>
              <a:rPr lang="en-GB" dirty="0"/>
              <a:t>Eliminate another area based on bedrock geology and Quaternary sediments maps. There are now 2 areas to consider.</a:t>
            </a:r>
            <a:endParaRPr dirty="0"/>
          </a:p>
        </p:txBody>
      </p:sp>
      <p:sp>
        <p:nvSpPr>
          <p:cNvPr id="240" name="Google Shape;240;g7058739576_4_400: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17</a:t>
            </a:fld>
            <a:endParaRPr sz="1400"/>
          </a:p>
        </p:txBody>
      </p:sp>
    </p:spTree>
    <p:extLst>
      <p:ext uri="{BB962C8B-B14F-4D97-AF65-F5344CB8AC3E}">
        <p14:creationId xmlns:p14="http://schemas.microsoft.com/office/powerpoint/2010/main" val="3851551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0c476fc4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0c476fc4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Handout needs to be given out. Handouts and explainers found in ‘Handouts_100,000PeopleChallenge’ document</a:t>
            </a:r>
          </a:p>
          <a:p>
            <a:pPr marL="0" lvl="0" indent="0" algn="l" rtl="0">
              <a:spcBef>
                <a:spcPts val="0"/>
              </a:spcBef>
              <a:spcAft>
                <a:spcPts val="0"/>
              </a:spcAft>
              <a:buNone/>
            </a:pPr>
            <a:endParaRPr b="1" i="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0c476fc4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0c476fc4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360"/>
              </a:spcBef>
              <a:spcAft>
                <a:spcPts val="0"/>
              </a:spcAft>
              <a:buClr>
                <a:schemeClr val="dk1"/>
              </a:buClr>
              <a:buSzPts val="1100"/>
              <a:buNone/>
              <a:tabLst/>
              <a:defRPr/>
            </a:pPr>
            <a:r>
              <a:rPr lang="en-GB" dirty="0"/>
              <a:t>Handout needs to be given out. Handouts and explainers found in ‘Handouts_100,000PeopleChallenge’ document</a:t>
            </a:r>
          </a:p>
        </p:txBody>
      </p:sp>
    </p:spTree>
    <p:extLst>
      <p:ext uri="{BB962C8B-B14F-4D97-AF65-F5344CB8AC3E}">
        <p14:creationId xmlns:p14="http://schemas.microsoft.com/office/powerpoint/2010/main" val="24383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058739576_4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7058739576_4_99: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43" name="Google Shape;143;g7058739576_4_99: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058739576_4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g7058739576_4_400: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165100" lvl="0" indent="-165100" algn="l" rtl="0">
              <a:spcBef>
                <a:spcPts val="0"/>
              </a:spcBef>
              <a:spcAft>
                <a:spcPts val="0"/>
              </a:spcAft>
              <a:buClr>
                <a:schemeClr val="dk1"/>
              </a:buClr>
              <a:buSzPts val="1200"/>
              <a:buFont typeface="Arial"/>
              <a:buChar char="•"/>
            </a:pPr>
            <a:r>
              <a:rPr lang="en-GB" dirty="0"/>
              <a:t>Eliminate one more area based on calculations in Round 3. You are now left with the final location.</a:t>
            </a:r>
            <a:endParaRPr dirty="0"/>
          </a:p>
        </p:txBody>
      </p:sp>
      <p:sp>
        <p:nvSpPr>
          <p:cNvPr id="240" name="Google Shape;240;g7058739576_4_400: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20</a:t>
            </a:fld>
            <a:endParaRPr sz="1400"/>
          </a:p>
        </p:txBody>
      </p:sp>
    </p:spTree>
    <p:extLst>
      <p:ext uri="{BB962C8B-B14F-4D97-AF65-F5344CB8AC3E}">
        <p14:creationId xmlns:p14="http://schemas.microsoft.com/office/powerpoint/2010/main" val="203223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7058739576_4_9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7058739576_4_920: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0" lvl="0" indent="0" algn="l" rtl="0">
              <a:spcBef>
                <a:spcPts val="0"/>
              </a:spcBef>
              <a:spcAft>
                <a:spcPts val="0"/>
              </a:spcAft>
              <a:buClr>
                <a:schemeClr val="dk1"/>
              </a:buClr>
              <a:buSzPts val="1200"/>
              <a:buFont typeface="Arial"/>
              <a:buNone/>
            </a:pPr>
            <a:r>
              <a:rPr lang="en-GB" dirty="0"/>
              <a:t>There is no right or wrong answer for this workshop. The key thing is to discuss the process and findings</a:t>
            </a:r>
            <a:endParaRPr dirty="0"/>
          </a:p>
        </p:txBody>
      </p:sp>
      <p:sp>
        <p:nvSpPr>
          <p:cNvPr id="370" name="Google Shape;370;g7058739576_4_920: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058739576_4_5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7058739576_4_529: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0" lvl="0" indent="0" algn="l" rtl="0">
              <a:spcBef>
                <a:spcPts val="0"/>
              </a:spcBef>
              <a:spcAft>
                <a:spcPts val="0"/>
              </a:spcAft>
              <a:buClr>
                <a:schemeClr val="dk1"/>
              </a:buClr>
              <a:buSzPts val="1200"/>
              <a:buFont typeface="Arial"/>
              <a:buNone/>
            </a:pPr>
            <a:r>
              <a:rPr lang="en-GB" b="1" i="1" dirty="0">
                <a:solidFill>
                  <a:srgbClr val="FF0000"/>
                </a:solidFill>
              </a:rPr>
              <a:t>Examples of how geosciences contribute to society.</a:t>
            </a:r>
            <a:endParaRPr b="1" i="1" dirty="0">
              <a:solidFill>
                <a:srgbClr val="FF0000"/>
              </a:solidFill>
            </a:endParaRPr>
          </a:p>
        </p:txBody>
      </p:sp>
      <p:sp>
        <p:nvSpPr>
          <p:cNvPr id="168" name="Google Shape;168;g7058739576_4_529: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23</a:t>
            </a:fld>
            <a:endParaRPr sz="1400"/>
          </a:p>
        </p:txBody>
      </p:sp>
    </p:spTree>
    <p:extLst>
      <p:ext uri="{BB962C8B-B14F-4D97-AF65-F5344CB8AC3E}">
        <p14:creationId xmlns:p14="http://schemas.microsoft.com/office/powerpoint/2010/main" val="214692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058739576_4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7058739576_4_99: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43" name="Google Shape;143;g7058739576_4_99: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3</a:t>
            </a:fld>
            <a:endParaRPr sz="1400"/>
          </a:p>
        </p:txBody>
      </p:sp>
    </p:spTree>
    <p:extLst>
      <p:ext uri="{BB962C8B-B14F-4D97-AF65-F5344CB8AC3E}">
        <p14:creationId xmlns:p14="http://schemas.microsoft.com/office/powerpoint/2010/main" val="28211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058739576_4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7058739576_4_99: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43" name="Google Shape;143;g7058739576_4_99: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4</a:t>
            </a:fld>
            <a:endParaRPr sz="1400"/>
          </a:p>
        </p:txBody>
      </p:sp>
    </p:spTree>
    <p:extLst>
      <p:ext uri="{BB962C8B-B14F-4D97-AF65-F5344CB8AC3E}">
        <p14:creationId xmlns:p14="http://schemas.microsoft.com/office/powerpoint/2010/main" val="120621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058739576_4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7058739576_4_45: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0" lvl="0" indent="0" algn="l" rtl="0">
              <a:spcBef>
                <a:spcPts val="0"/>
              </a:spcBef>
              <a:spcAft>
                <a:spcPts val="0"/>
              </a:spcAft>
              <a:buNone/>
            </a:pPr>
            <a:endParaRPr dirty="0"/>
          </a:p>
        </p:txBody>
      </p:sp>
      <p:sp>
        <p:nvSpPr>
          <p:cNvPr id="136" name="Google Shape;136;g7058739576_4_45: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058739576_4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7058739576_4_142: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165100" lvl="0" indent="-165100" algn="l" rtl="0">
              <a:spcBef>
                <a:spcPts val="0"/>
              </a:spcBef>
              <a:spcAft>
                <a:spcPts val="0"/>
              </a:spcAft>
              <a:buClr>
                <a:schemeClr val="dk1"/>
              </a:buClr>
              <a:buSzPts val="1200"/>
              <a:buFont typeface="Arial"/>
              <a:buChar char="•"/>
            </a:pPr>
            <a:r>
              <a:rPr lang="en-GB"/>
              <a:t>We will interrogate these learning intentions and will return to them at the end of the session.</a:t>
            </a:r>
            <a:endParaRPr/>
          </a:p>
        </p:txBody>
      </p:sp>
      <p:sp>
        <p:nvSpPr>
          <p:cNvPr id="159" name="Google Shape;159;g7058739576_4_142: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058739576_4_6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7058739576_4_615: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89" name="Google Shape;189;g7058739576_4_615: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058739576_4_6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7058739576_4_658: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99" name="Google Shape;199;g7058739576_4_658: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058739576_4_7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7058739576_4_701:notes"/>
          <p:cNvSpPr txBox="1">
            <a:spLocks noGrp="1"/>
          </p:cNvSpPr>
          <p:nvPr>
            <p:ph type="body" idx="1"/>
          </p:nvPr>
        </p:nvSpPr>
        <p:spPr>
          <a:xfrm>
            <a:off x="685802" y="4400556"/>
            <a:ext cx="5486700" cy="3600600"/>
          </a:xfrm>
          <a:prstGeom prst="rect">
            <a:avLst/>
          </a:prstGeom>
          <a:noFill/>
          <a:ln>
            <a:noFill/>
          </a:ln>
        </p:spPr>
        <p:txBody>
          <a:bodyPr spcFirstLastPara="1" wrap="square" lIns="93500" tIns="46725" rIns="93500" bIns="467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209" name="Google Shape;209;g7058739576_4_701:notes"/>
          <p:cNvSpPr txBox="1">
            <a:spLocks noGrp="1"/>
          </p:cNvSpPr>
          <p:nvPr>
            <p:ph type="sldNum" idx="12"/>
          </p:nvPr>
        </p:nvSpPr>
        <p:spPr>
          <a:xfrm>
            <a:off x="3884621" y="8685225"/>
            <a:ext cx="2971800" cy="458700"/>
          </a:xfrm>
          <a:prstGeom prst="rect">
            <a:avLst/>
          </a:prstGeom>
          <a:noFill/>
          <a:ln>
            <a:noFill/>
          </a:ln>
        </p:spPr>
        <p:txBody>
          <a:bodyPr spcFirstLastPara="1" wrap="square" lIns="93500" tIns="46725" rIns="93500" bIns="46725" anchor="b" anchorCtr="0">
            <a:noAutofit/>
          </a:bodyPr>
          <a:lstStyle/>
          <a:p>
            <a:pPr marL="0" lvl="0" indent="0" algn="r" rtl="0">
              <a:spcBef>
                <a:spcPts val="0"/>
              </a:spcBef>
              <a:spcAft>
                <a:spcPts val="0"/>
              </a:spcAft>
              <a:buNone/>
            </a:pPr>
            <a:fld id="{00000000-1234-1234-1234-123412341234}" type="slidenum">
              <a:rPr lang="en-GB"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pic>
        <p:nvPicPr>
          <p:cNvPr id="54" name="Google Shape;54;p14" descr="Cover-1.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44001" cy="5143500"/>
          </a:xfrm>
          <a:prstGeom prst="rect">
            <a:avLst/>
          </a:prstGeom>
          <a:noFill/>
          <a:ln>
            <a:noFill/>
          </a:ln>
        </p:spPr>
      </p:pic>
      <p:sp>
        <p:nvSpPr>
          <p:cNvPr id="55" name="Google Shape;55;p14"/>
          <p:cNvSpPr txBox="1">
            <a:spLocks noGrp="1"/>
          </p:cNvSpPr>
          <p:nvPr>
            <p:ph type="ctrTitle"/>
          </p:nvPr>
        </p:nvSpPr>
        <p:spPr>
          <a:xfrm>
            <a:off x="463331" y="2395413"/>
            <a:ext cx="2985000" cy="685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21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14"/>
          <p:cNvSpPr txBox="1">
            <a:spLocks noGrp="1"/>
          </p:cNvSpPr>
          <p:nvPr>
            <p:ph type="subTitle" idx="1"/>
          </p:nvPr>
        </p:nvSpPr>
        <p:spPr>
          <a:xfrm>
            <a:off x="463331" y="3143247"/>
            <a:ext cx="2985000" cy="707100"/>
          </a:xfrm>
          <a:prstGeom prst="rect">
            <a:avLst/>
          </a:prstGeom>
          <a:noFill/>
          <a:ln>
            <a:noFill/>
          </a:ln>
        </p:spPr>
        <p:txBody>
          <a:bodyPr spcFirstLastPara="1" wrap="square" lIns="91425" tIns="45700" rIns="91425" bIns="45700" anchor="t" anchorCtr="0">
            <a:noAutofit/>
          </a:bodyPr>
          <a:lstStyle>
            <a:lvl1pPr lvl="0" algn="l" rtl="0">
              <a:spcBef>
                <a:spcPts val="300"/>
              </a:spcBef>
              <a:spcAft>
                <a:spcPts val="0"/>
              </a:spcAft>
              <a:buSzPts val="750"/>
              <a:buNone/>
              <a:defRPr sz="1500" i="1">
                <a:solidFill>
                  <a:srgbClr val="888888"/>
                </a:solidFill>
              </a:defRPr>
            </a:lvl1pPr>
            <a:lvl2pPr lvl="1" algn="ctr" rtl="0">
              <a:spcBef>
                <a:spcPts val="300"/>
              </a:spcBef>
              <a:spcAft>
                <a:spcPts val="0"/>
              </a:spcAft>
              <a:buSzPts val="750"/>
              <a:buNone/>
              <a:defRPr>
                <a:solidFill>
                  <a:srgbClr val="888888"/>
                </a:solidFill>
              </a:defRPr>
            </a:lvl2pPr>
            <a:lvl3pPr lvl="2" algn="ctr" rtl="0">
              <a:spcBef>
                <a:spcPts val="270"/>
              </a:spcBef>
              <a:spcAft>
                <a:spcPts val="0"/>
              </a:spcAft>
              <a:buSzPts val="675"/>
              <a:buNone/>
              <a:defRPr>
                <a:solidFill>
                  <a:srgbClr val="888888"/>
                </a:solidFill>
              </a:defRPr>
            </a:lvl3pPr>
            <a:lvl4pPr lvl="3" algn="ctr" rtl="0">
              <a:spcBef>
                <a:spcPts val="240"/>
              </a:spcBef>
              <a:spcAft>
                <a:spcPts val="0"/>
              </a:spcAft>
              <a:buClr>
                <a:srgbClr val="888888"/>
              </a:buClr>
              <a:buSzPts val="1200"/>
              <a:buNone/>
              <a:defRPr>
                <a:solidFill>
                  <a:srgbClr val="888888"/>
                </a:solidFill>
              </a:defRPr>
            </a:lvl4pPr>
            <a:lvl5pPr lvl="4" algn="ctr" rtl="0">
              <a:spcBef>
                <a:spcPts val="240"/>
              </a:spcBef>
              <a:spcAft>
                <a:spcPts val="0"/>
              </a:spcAft>
              <a:buClr>
                <a:srgbClr val="888888"/>
              </a:buClr>
              <a:buSzPts val="12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pic>
        <p:nvPicPr>
          <p:cNvPr id="5" name="Google Shape;81;p1" descr="gov.ie - Department of Education">
            <a:extLst>
              <a:ext uri="{FF2B5EF4-FFF2-40B4-BE49-F238E27FC236}">
                <a16:creationId xmlns:a16="http://schemas.microsoft.com/office/drawing/2014/main" id="{B1001747-18E7-43B2-8165-996DF4EFA898}"/>
              </a:ext>
            </a:extLst>
          </p:cNvPr>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0" y="4271717"/>
            <a:ext cx="1692702" cy="56423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722315" y="3032525"/>
            <a:ext cx="73236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3000"/>
              <a:buFont typeface="Arial"/>
              <a:buNone/>
              <a:defRPr sz="3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722314" y="1739506"/>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300"/>
              </a:spcBef>
              <a:spcAft>
                <a:spcPts val="0"/>
              </a:spcAft>
              <a:buSzPts val="750"/>
              <a:buNone/>
              <a:defRPr sz="1500">
                <a:solidFill>
                  <a:srgbClr val="888888"/>
                </a:solidFill>
              </a:defRPr>
            </a:lvl1pPr>
            <a:lvl2pPr marL="914400" lvl="1" indent="-228600" algn="l" rtl="0">
              <a:spcBef>
                <a:spcPts val="270"/>
              </a:spcBef>
              <a:spcAft>
                <a:spcPts val="0"/>
              </a:spcAft>
              <a:buSzPts val="675"/>
              <a:buNone/>
              <a:defRPr sz="1350">
                <a:solidFill>
                  <a:srgbClr val="888888"/>
                </a:solidFill>
              </a:defRPr>
            </a:lvl2pPr>
            <a:lvl3pPr marL="1371600" lvl="2" indent="-228600" algn="l" rtl="0">
              <a:spcBef>
                <a:spcPts val="240"/>
              </a:spcBef>
              <a:spcAft>
                <a:spcPts val="0"/>
              </a:spcAft>
              <a:buSzPts val="600"/>
              <a:buNone/>
              <a:defRPr sz="1200">
                <a:solidFill>
                  <a:srgbClr val="888888"/>
                </a:solidFill>
              </a:defRPr>
            </a:lvl3pPr>
            <a:lvl4pPr marL="1828800" lvl="3" indent="-228600" algn="l" rtl="0">
              <a:spcBef>
                <a:spcPts val="210"/>
              </a:spcBef>
              <a:spcAft>
                <a:spcPts val="0"/>
              </a:spcAft>
              <a:buClr>
                <a:srgbClr val="888888"/>
              </a:buClr>
              <a:buSzPts val="1050"/>
              <a:buNone/>
              <a:defRPr sz="1050">
                <a:solidFill>
                  <a:srgbClr val="888888"/>
                </a:solidFill>
              </a:defRPr>
            </a:lvl4pPr>
            <a:lvl5pPr marL="2286000" lvl="4" indent="-228600" algn="l" rtl="0">
              <a:spcBef>
                <a:spcPts val="210"/>
              </a:spcBef>
              <a:spcAft>
                <a:spcPts val="0"/>
              </a:spcAft>
              <a:buClr>
                <a:srgbClr val="888888"/>
              </a:buClr>
              <a:buSzPts val="1050"/>
              <a:buNone/>
              <a:defRPr sz="1050">
                <a:solidFill>
                  <a:srgbClr val="888888"/>
                </a:solidFill>
              </a:defRPr>
            </a:lvl5pPr>
            <a:lvl6pPr marL="2743200" lvl="5" indent="-228600" algn="l" rtl="0">
              <a:spcBef>
                <a:spcPts val="210"/>
              </a:spcBef>
              <a:spcAft>
                <a:spcPts val="0"/>
              </a:spcAft>
              <a:buClr>
                <a:srgbClr val="888888"/>
              </a:buClr>
              <a:buSzPts val="1050"/>
              <a:buNone/>
              <a:defRPr sz="1050">
                <a:solidFill>
                  <a:srgbClr val="888888"/>
                </a:solidFill>
              </a:defRPr>
            </a:lvl6pPr>
            <a:lvl7pPr marL="3200400" lvl="6" indent="-228600" algn="l" rtl="0">
              <a:spcBef>
                <a:spcPts val="210"/>
              </a:spcBef>
              <a:spcAft>
                <a:spcPts val="0"/>
              </a:spcAft>
              <a:buClr>
                <a:srgbClr val="888888"/>
              </a:buClr>
              <a:buSzPts val="1050"/>
              <a:buNone/>
              <a:defRPr sz="1050">
                <a:solidFill>
                  <a:srgbClr val="888888"/>
                </a:solidFill>
              </a:defRPr>
            </a:lvl7pPr>
            <a:lvl8pPr marL="3657600" lvl="7" indent="-228600" algn="l" rtl="0">
              <a:spcBef>
                <a:spcPts val="210"/>
              </a:spcBef>
              <a:spcAft>
                <a:spcPts val="0"/>
              </a:spcAft>
              <a:buClr>
                <a:srgbClr val="888888"/>
              </a:buClr>
              <a:buSzPts val="1050"/>
              <a:buNone/>
              <a:defRPr sz="1050">
                <a:solidFill>
                  <a:srgbClr val="888888"/>
                </a:solidFill>
              </a:defRPr>
            </a:lvl8pPr>
            <a:lvl9pPr marL="4114800" lvl="8" indent="-228600" algn="l" rtl="0">
              <a:spcBef>
                <a:spcPts val="210"/>
              </a:spcBef>
              <a:spcAft>
                <a:spcPts val="0"/>
              </a:spcAft>
              <a:buClr>
                <a:srgbClr val="888888"/>
              </a:buClr>
              <a:buSzPts val="1050"/>
              <a:buNone/>
              <a:defRPr sz="1050">
                <a:solidFill>
                  <a:srgbClr val="888888"/>
                </a:solidFill>
              </a:defRPr>
            </a:lvl9pPr>
          </a:lstStyle>
          <a:p>
            <a:endParaRPr/>
          </a:p>
        </p:txBody>
      </p:sp>
      <p:sp>
        <p:nvSpPr>
          <p:cNvPr id="67" name="Google Shape;67;p16"/>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69" name="Google Shape;69;p16"/>
          <p:cNvSpPr>
            <a:spLocks noGrp="1"/>
          </p:cNvSpPr>
          <p:nvPr>
            <p:ph type="pic" idx="2"/>
          </p:nvPr>
        </p:nvSpPr>
        <p:spPr>
          <a:xfrm>
            <a:off x="1" y="4494612"/>
            <a:ext cx="1086900" cy="6489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800080"/>
              </a:buClr>
              <a:buSzPts val="900"/>
              <a:buFont typeface="Noto Sans Symbols"/>
              <a:buNone/>
              <a:defRPr sz="1800" b="0" i="0" u="none" strike="noStrike" cap="none">
                <a:solidFill>
                  <a:schemeClr val="dk1"/>
                </a:solidFill>
                <a:latin typeface="Arial"/>
                <a:ea typeface="Arial"/>
                <a:cs typeface="Arial"/>
                <a:sym typeface="Arial"/>
              </a:defRPr>
            </a:lvl1pPr>
            <a:lvl2pPr marR="0" lvl="1" algn="l" rtl="0">
              <a:spcBef>
                <a:spcPts val="300"/>
              </a:spcBef>
              <a:spcAft>
                <a:spcPts val="0"/>
              </a:spcAft>
              <a:buClr>
                <a:srgbClr val="800080"/>
              </a:buClr>
              <a:buSzPts val="750"/>
              <a:buFont typeface="Noto Sans Symbols"/>
              <a:buChar char="◆"/>
              <a:defRPr sz="1500" b="0" i="0" u="none" strike="noStrike" cap="none">
                <a:solidFill>
                  <a:srgbClr val="7F7F7F"/>
                </a:solidFill>
                <a:latin typeface="Arial"/>
                <a:ea typeface="Arial"/>
                <a:cs typeface="Arial"/>
                <a:sym typeface="Arial"/>
              </a:defRPr>
            </a:lvl2pPr>
            <a:lvl3pPr marR="0" lvl="2" algn="l" rtl="0">
              <a:spcBef>
                <a:spcPts val="270"/>
              </a:spcBef>
              <a:spcAft>
                <a:spcPts val="0"/>
              </a:spcAft>
              <a:buClr>
                <a:srgbClr val="800080"/>
              </a:buClr>
              <a:buSzPts val="675"/>
              <a:buFont typeface="Noto Sans Symbols"/>
              <a:buChar char="◆"/>
              <a:defRPr sz="1350" b="0" i="0" u="none" strike="noStrike" cap="none">
                <a:solidFill>
                  <a:srgbClr val="7F7F7F"/>
                </a:solidFill>
                <a:latin typeface="Arial"/>
                <a:ea typeface="Arial"/>
                <a:cs typeface="Arial"/>
                <a:sym typeface="Arial"/>
              </a:defRPr>
            </a:lvl3pPr>
            <a:lvl4pPr marR="0" lvl="3"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R="0" lvl="4"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70" name="Google Shape;70;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4410221"/>
            <a:ext cx="1582616" cy="73327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457203" y="205979"/>
            <a:ext cx="51672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21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7"/>
          <p:cNvSpPr txBox="1">
            <a:spLocks noGrp="1"/>
          </p:cNvSpPr>
          <p:nvPr>
            <p:ph type="body" idx="1"/>
          </p:nvPr>
        </p:nvSpPr>
        <p:spPr>
          <a:xfrm>
            <a:off x="457200" y="1151337"/>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300"/>
              </a:spcBef>
              <a:spcAft>
                <a:spcPts val="0"/>
              </a:spcAft>
              <a:buSzPts val="750"/>
              <a:buNone/>
              <a:defRPr sz="1500" b="1"/>
            </a:lvl1pPr>
            <a:lvl2pPr marL="914400" lvl="1" indent="-228600" algn="l" rtl="0">
              <a:spcBef>
                <a:spcPts val="300"/>
              </a:spcBef>
              <a:spcAft>
                <a:spcPts val="0"/>
              </a:spcAft>
              <a:buSzPts val="750"/>
              <a:buNone/>
              <a:defRPr sz="1500" b="1"/>
            </a:lvl2pPr>
            <a:lvl3pPr marL="1371600" lvl="2" indent="-228600" algn="l" rtl="0">
              <a:spcBef>
                <a:spcPts val="270"/>
              </a:spcBef>
              <a:spcAft>
                <a:spcPts val="0"/>
              </a:spcAft>
              <a:buSzPts val="675"/>
              <a:buNone/>
              <a:defRPr sz="1350" b="1"/>
            </a:lvl3pPr>
            <a:lvl4pPr marL="1828800" lvl="3" indent="-228600" algn="l" rtl="0">
              <a:spcBef>
                <a:spcPts val="240"/>
              </a:spcBef>
              <a:spcAft>
                <a:spcPts val="0"/>
              </a:spcAft>
              <a:buClr>
                <a:srgbClr val="7F7F7F"/>
              </a:buClr>
              <a:buSzPts val="1200"/>
              <a:buNone/>
              <a:defRPr sz="1200" b="1"/>
            </a:lvl4pPr>
            <a:lvl5pPr marL="2286000" lvl="4" indent="-228600" algn="l" rtl="0">
              <a:spcBef>
                <a:spcPts val="240"/>
              </a:spcBef>
              <a:spcAft>
                <a:spcPts val="0"/>
              </a:spcAft>
              <a:buClr>
                <a:srgbClr val="7F7F7F"/>
              </a:buClr>
              <a:buSzPts val="1200"/>
              <a:buNone/>
              <a:defRPr sz="1200" b="1"/>
            </a:lvl5pPr>
            <a:lvl6pPr marL="2743200" lvl="5" indent="-228600" algn="l" rtl="0">
              <a:spcBef>
                <a:spcPts val="240"/>
              </a:spcBef>
              <a:spcAft>
                <a:spcPts val="0"/>
              </a:spcAft>
              <a:buClr>
                <a:schemeClr val="dk1"/>
              </a:buClr>
              <a:buSzPts val="1200"/>
              <a:buNone/>
              <a:defRPr sz="1200" b="1"/>
            </a:lvl6pPr>
            <a:lvl7pPr marL="3200400" lvl="6" indent="-228600" algn="l" rtl="0">
              <a:spcBef>
                <a:spcPts val="240"/>
              </a:spcBef>
              <a:spcAft>
                <a:spcPts val="0"/>
              </a:spcAft>
              <a:buClr>
                <a:schemeClr val="dk1"/>
              </a:buClr>
              <a:buSzPts val="1200"/>
              <a:buNone/>
              <a:defRPr sz="1200" b="1"/>
            </a:lvl7pPr>
            <a:lvl8pPr marL="3657600" lvl="7" indent="-228600" algn="l" rtl="0">
              <a:spcBef>
                <a:spcPts val="240"/>
              </a:spcBef>
              <a:spcAft>
                <a:spcPts val="0"/>
              </a:spcAft>
              <a:buClr>
                <a:schemeClr val="dk1"/>
              </a:buClr>
              <a:buSzPts val="1200"/>
              <a:buNone/>
              <a:defRPr sz="1200" b="1"/>
            </a:lvl8pPr>
            <a:lvl9pPr marL="4114800" lvl="8" indent="-228600" algn="l" rtl="0">
              <a:spcBef>
                <a:spcPts val="240"/>
              </a:spcBef>
              <a:spcAft>
                <a:spcPts val="0"/>
              </a:spcAft>
              <a:buClr>
                <a:schemeClr val="dk1"/>
              </a:buClr>
              <a:buSzPts val="1200"/>
              <a:buNone/>
              <a:defRPr sz="1200" b="1"/>
            </a:lvl9pPr>
          </a:lstStyle>
          <a:p>
            <a:endParaRPr/>
          </a:p>
        </p:txBody>
      </p:sp>
      <p:sp>
        <p:nvSpPr>
          <p:cNvPr id="74" name="Google Shape;74;p17"/>
          <p:cNvSpPr txBox="1">
            <a:spLocks noGrp="1"/>
          </p:cNvSpPr>
          <p:nvPr>
            <p:ph type="body" idx="2"/>
          </p:nvPr>
        </p:nvSpPr>
        <p:spPr>
          <a:xfrm>
            <a:off x="457200" y="1631158"/>
            <a:ext cx="4040100" cy="2610300"/>
          </a:xfrm>
          <a:prstGeom prst="rect">
            <a:avLst/>
          </a:prstGeom>
          <a:noFill/>
          <a:ln>
            <a:noFill/>
          </a:ln>
        </p:spPr>
        <p:txBody>
          <a:bodyPr spcFirstLastPara="1" wrap="square" lIns="91425" tIns="45700" rIns="91425" bIns="45700" anchor="t" anchorCtr="0">
            <a:noAutofit/>
          </a:bodyPr>
          <a:lstStyle>
            <a:lvl1pPr marL="457200" lvl="0" indent="-285750" algn="l" rtl="0">
              <a:spcBef>
                <a:spcPts val="360"/>
              </a:spcBef>
              <a:spcAft>
                <a:spcPts val="0"/>
              </a:spcAft>
              <a:buSzPts val="900"/>
              <a:buChar char="◆"/>
              <a:defRPr sz="1800"/>
            </a:lvl1pPr>
            <a:lvl2pPr marL="914400" lvl="1" indent="-276225" algn="l" rtl="0">
              <a:spcBef>
                <a:spcPts val="300"/>
              </a:spcBef>
              <a:spcAft>
                <a:spcPts val="0"/>
              </a:spcAft>
              <a:buSzPts val="750"/>
              <a:buChar char="◆"/>
              <a:defRPr sz="1500"/>
            </a:lvl2pPr>
            <a:lvl3pPr marL="1371600" lvl="2" indent="-271462" algn="l" rtl="0">
              <a:spcBef>
                <a:spcPts val="270"/>
              </a:spcBef>
              <a:spcAft>
                <a:spcPts val="0"/>
              </a:spcAft>
              <a:buSzPts val="675"/>
              <a:buChar char="◆"/>
              <a:defRPr sz="1350"/>
            </a:lvl3pPr>
            <a:lvl4pPr marL="1828800" lvl="3" indent="-228600" algn="l" rtl="0">
              <a:spcBef>
                <a:spcPts val="240"/>
              </a:spcBef>
              <a:spcAft>
                <a:spcPts val="0"/>
              </a:spcAft>
              <a:buClr>
                <a:srgbClr val="7F7F7F"/>
              </a:buClr>
              <a:buSzPts val="1200"/>
              <a:buNone/>
              <a:defRPr sz="1200"/>
            </a:lvl4pPr>
            <a:lvl5pPr marL="2286000" lvl="4" indent="-228600" algn="l" rtl="0">
              <a:spcBef>
                <a:spcPts val="240"/>
              </a:spcBef>
              <a:spcAft>
                <a:spcPts val="0"/>
              </a:spcAft>
              <a:buClr>
                <a:srgbClr val="7F7F7F"/>
              </a:buClr>
              <a:buSzPts val="1200"/>
              <a:buNone/>
              <a:defRPr sz="1200"/>
            </a:lvl5pPr>
            <a:lvl6pPr marL="2743200" lvl="5" indent="-304800" algn="l" rtl="0">
              <a:spcBef>
                <a:spcPts val="240"/>
              </a:spcBef>
              <a:spcAft>
                <a:spcPts val="0"/>
              </a:spcAft>
              <a:buClr>
                <a:schemeClr val="dk1"/>
              </a:buClr>
              <a:buSzPts val="1200"/>
              <a:buChar char="•"/>
              <a:defRPr sz="1200"/>
            </a:lvl6pPr>
            <a:lvl7pPr marL="3200400" lvl="6" indent="-304800" algn="l" rtl="0">
              <a:spcBef>
                <a:spcPts val="240"/>
              </a:spcBef>
              <a:spcAft>
                <a:spcPts val="0"/>
              </a:spcAft>
              <a:buClr>
                <a:schemeClr val="dk1"/>
              </a:buClr>
              <a:buSzPts val="1200"/>
              <a:buChar char="•"/>
              <a:defRPr sz="1200"/>
            </a:lvl7pPr>
            <a:lvl8pPr marL="3657600" lvl="7" indent="-304800" algn="l" rtl="0">
              <a:spcBef>
                <a:spcPts val="240"/>
              </a:spcBef>
              <a:spcAft>
                <a:spcPts val="0"/>
              </a:spcAft>
              <a:buClr>
                <a:schemeClr val="dk1"/>
              </a:buClr>
              <a:buSzPts val="1200"/>
              <a:buChar char="•"/>
              <a:defRPr sz="1200"/>
            </a:lvl8pPr>
            <a:lvl9pPr marL="4114800" lvl="8" indent="-304800" algn="l" rtl="0">
              <a:spcBef>
                <a:spcPts val="240"/>
              </a:spcBef>
              <a:spcAft>
                <a:spcPts val="0"/>
              </a:spcAft>
              <a:buClr>
                <a:schemeClr val="dk1"/>
              </a:buClr>
              <a:buSzPts val="1200"/>
              <a:buChar char="•"/>
              <a:defRPr sz="1200"/>
            </a:lvl9pPr>
          </a:lstStyle>
          <a:p>
            <a:endParaRPr/>
          </a:p>
        </p:txBody>
      </p:sp>
      <p:sp>
        <p:nvSpPr>
          <p:cNvPr id="75" name="Google Shape;75;p17"/>
          <p:cNvSpPr txBox="1">
            <a:spLocks noGrp="1"/>
          </p:cNvSpPr>
          <p:nvPr>
            <p:ph type="body" idx="3"/>
          </p:nvPr>
        </p:nvSpPr>
        <p:spPr>
          <a:xfrm>
            <a:off x="4645028" y="1151337"/>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300"/>
              </a:spcBef>
              <a:spcAft>
                <a:spcPts val="0"/>
              </a:spcAft>
              <a:buSzPts val="750"/>
              <a:buNone/>
              <a:defRPr sz="1500" b="1"/>
            </a:lvl1pPr>
            <a:lvl2pPr marL="914400" lvl="1" indent="-228600" algn="l" rtl="0">
              <a:spcBef>
                <a:spcPts val="300"/>
              </a:spcBef>
              <a:spcAft>
                <a:spcPts val="0"/>
              </a:spcAft>
              <a:buSzPts val="750"/>
              <a:buNone/>
              <a:defRPr sz="1500" b="1"/>
            </a:lvl2pPr>
            <a:lvl3pPr marL="1371600" lvl="2" indent="-228600" algn="l" rtl="0">
              <a:spcBef>
                <a:spcPts val="270"/>
              </a:spcBef>
              <a:spcAft>
                <a:spcPts val="0"/>
              </a:spcAft>
              <a:buSzPts val="675"/>
              <a:buNone/>
              <a:defRPr sz="1350" b="1"/>
            </a:lvl3pPr>
            <a:lvl4pPr marL="1828800" lvl="3" indent="-228600" algn="l" rtl="0">
              <a:spcBef>
                <a:spcPts val="240"/>
              </a:spcBef>
              <a:spcAft>
                <a:spcPts val="0"/>
              </a:spcAft>
              <a:buClr>
                <a:srgbClr val="7F7F7F"/>
              </a:buClr>
              <a:buSzPts val="1200"/>
              <a:buNone/>
              <a:defRPr sz="1200" b="1"/>
            </a:lvl4pPr>
            <a:lvl5pPr marL="2286000" lvl="4" indent="-228600" algn="l" rtl="0">
              <a:spcBef>
                <a:spcPts val="240"/>
              </a:spcBef>
              <a:spcAft>
                <a:spcPts val="0"/>
              </a:spcAft>
              <a:buClr>
                <a:srgbClr val="7F7F7F"/>
              </a:buClr>
              <a:buSzPts val="1200"/>
              <a:buNone/>
              <a:defRPr sz="1200" b="1"/>
            </a:lvl5pPr>
            <a:lvl6pPr marL="2743200" lvl="5" indent="-228600" algn="l" rtl="0">
              <a:spcBef>
                <a:spcPts val="240"/>
              </a:spcBef>
              <a:spcAft>
                <a:spcPts val="0"/>
              </a:spcAft>
              <a:buClr>
                <a:schemeClr val="dk1"/>
              </a:buClr>
              <a:buSzPts val="1200"/>
              <a:buNone/>
              <a:defRPr sz="1200" b="1"/>
            </a:lvl6pPr>
            <a:lvl7pPr marL="3200400" lvl="6" indent="-228600" algn="l" rtl="0">
              <a:spcBef>
                <a:spcPts val="240"/>
              </a:spcBef>
              <a:spcAft>
                <a:spcPts val="0"/>
              </a:spcAft>
              <a:buClr>
                <a:schemeClr val="dk1"/>
              </a:buClr>
              <a:buSzPts val="1200"/>
              <a:buNone/>
              <a:defRPr sz="1200" b="1"/>
            </a:lvl7pPr>
            <a:lvl8pPr marL="3657600" lvl="7" indent="-228600" algn="l" rtl="0">
              <a:spcBef>
                <a:spcPts val="240"/>
              </a:spcBef>
              <a:spcAft>
                <a:spcPts val="0"/>
              </a:spcAft>
              <a:buClr>
                <a:schemeClr val="dk1"/>
              </a:buClr>
              <a:buSzPts val="1200"/>
              <a:buNone/>
              <a:defRPr sz="1200" b="1"/>
            </a:lvl8pPr>
            <a:lvl9pPr marL="4114800" lvl="8" indent="-228600" algn="l" rtl="0">
              <a:spcBef>
                <a:spcPts val="240"/>
              </a:spcBef>
              <a:spcAft>
                <a:spcPts val="0"/>
              </a:spcAft>
              <a:buClr>
                <a:schemeClr val="dk1"/>
              </a:buClr>
              <a:buSzPts val="1200"/>
              <a:buNone/>
              <a:defRPr sz="1200" b="1"/>
            </a:lvl9pPr>
          </a:lstStyle>
          <a:p>
            <a:endParaRPr/>
          </a:p>
        </p:txBody>
      </p:sp>
      <p:sp>
        <p:nvSpPr>
          <p:cNvPr id="76" name="Google Shape;76;p17"/>
          <p:cNvSpPr txBox="1">
            <a:spLocks noGrp="1"/>
          </p:cNvSpPr>
          <p:nvPr>
            <p:ph type="body" idx="4"/>
          </p:nvPr>
        </p:nvSpPr>
        <p:spPr>
          <a:xfrm>
            <a:off x="4645028" y="1631158"/>
            <a:ext cx="4041900" cy="2610300"/>
          </a:xfrm>
          <a:prstGeom prst="rect">
            <a:avLst/>
          </a:prstGeom>
          <a:noFill/>
          <a:ln>
            <a:noFill/>
          </a:ln>
        </p:spPr>
        <p:txBody>
          <a:bodyPr spcFirstLastPara="1" wrap="square" lIns="91425" tIns="45700" rIns="91425" bIns="45700" anchor="t" anchorCtr="0">
            <a:noAutofit/>
          </a:bodyPr>
          <a:lstStyle>
            <a:lvl1pPr marL="457200" lvl="0" indent="-285750" algn="l" rtl="0">
              <a:spcBef>
                <a:spcPts val="360"/>
              </a:spcBef>
              <a:spcAft>
                <a:spcPts val="0"/>
              </a:spcAft>
              <a:buSzPts val="900"/>
              <a:buChar char="◆"/>
              <a:defRPr sz="1800"/>
            </a:lvl1pPr>
            <a:lvl2pPr marL="914400" lvl="1" indent="-276225" algn="l" rtl="0">
              <a:spcBef>
                <a:spcPts val="300"/>
              </a:spcBef>
              <a:spcAft>
                <a:spcPts val="0"/>
              </a:spcAft>
              <a:buSzPts val="750"/>
              <a:buChar char="◆"/>
              <a:defRPr sz="1500"/>
            </a:lvl2pPr>
            <a:lvl3pPr marL="1371600" lvl="2" indent="-271462" algn="l" rtl="0">
              <a:spcBef>
                <a:spcPts val="270"/>
              </a:spcBef>
              <a:spcAft>
                <a:spcPts val="0"/>
              </a:spcAft>
              <a:buSzPts val="675"/>
              <a:buChar char="◆"/>
              <a:defRPr sz="1350"/>
            </a:lvl3pPr>
            <a:lvl4pPr marL="1828800" lvl="3" indent="-228600" algn="l" rtl="0">
              <a:spcBef>
                <a:spcPts val="240"/>
              </a:spcBef>
              <a:spcAft>
                <a:spcPts val="0"/>
              </a:spcAft>
              <a:buClr>
                <a:srgbClr val="7F7F7F"/>
              </a:buClr>
              <a:buSzPts val="1200"/>
              <a:buNone/>
              <a:defRPr sz="1200"/>
            </a:lvl4pPr>
            <a:lvl5pPr marL="2286000" lvl="4" indent="-228600" algn="l" rtl="0">
              <a:spcBef>
                <a:spcPts val="240"/>
              </a:spcBef>
              <a:spcAft>
                <a:spcPts val="0"/>
              </a:spcAft>
              <a:buClr>
                <a:srgbClr val="7F7F7F"/>
              </a:buClr>
              <a:buSzPts val="1200"/>
              <a:buNone/>
              <a:defRPr sz="1200"/>
            </a:lvl5pPr>
            <a:lvl6pPr marL="2743200" lvl="5" indent="-304800" algn="l" rtl="0">
              <a:spcBef>
                <a:spcPts val="240"/>
              </a:spcBef>
              <a:spcAft>
                <a:spcPts val="0"/>
              </a:spcAft>
              <a:buClr>
                <a:schemeClr val="dk1"/>
              </a:buClr>
              <a:buSzPts val="1200"/>
              <a:buChar char="•"/>
              <a:defRPr sz="1200"/>
            </a:lvl6pPr>
            <a:lvl7pPr marL="3200400" lvl="6" indent="-304800" algn="l" rtl="0">
              <a:spcBef>
                <a:spcPts val="240"/>
              </a:spcBef>
              <a:spcAft>
                <a:spcPts val="0"/>
              </a:spcAft>
              <a:buClr>
                <a:schemeClr val="dk1"/>
              </a:buClr>
              <a:buSzPts val="1200"/>
              <a:buChar char="•"/>
              <a:defRPr sz="1200"/>
            </a:lvl7pPr>
            <a:lvl8pPr marL="3657600" lvl="7" indent="-304800" algn="l" rtl="0">
              <a:spcBef>
                <a:spcPts val="240"/>
              </a:spcBef>
              <a:spcAft>
                <a:spcPts val="0"/>
              </a:spcAft>
              <a:buClr>
                <a:schemeClr val="dk1"/>
              </a:buClr>
              <a:buSzPts val="1200"/>
              <a:buChar char="•"/>
              <a:defRPr sz="1200"/>
            </a:lvl8pPr>
            <a:lvl9pPr marL="4114800" lvl="8" indent="-304800" algn="l" rtl="0">
              <a:spcBef>
                <a:spcPts val="240"/>
              </a:spcBef>
              <a:spcAft>
                <a:spcPts val="0"/>
              </a:spcAft>
              <a:buClr>
                <a:schemeClr val="dk1"/>
              </a:buClr>
              <a:buSzPts val="1200"/>
              <a:buChar char="•"/>
              <a:defRPr sz="1200"/>
            </a:lvl9pPr>
          </a:lstStyle>
          <a:p>
            <a:endParaRPr/>
          </a:p>
        </p:txBody>
      </p:sp>
      <p:sp>
        <p:nvSpPr>
          <p:cNvPr id="77" name="Google Shape;77;p17"/>
          <p:cNvSpPr>
            <a:spLocks noGrp="1"/>
          </p:cNvSpPr>
          <p:nvPr>
            <p:ph type="pic" idx="5"/>
          </p:nvPr>
        </p:nvSpPr>
        <p:spPr>
          <a:xfrm>
            <a:off x="1" y="4452425"/>
            <a:ext cx="1076100" cy="6909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800080"/>
              </a:buClr>
              <a:buSzPts val="900"/>
              <a:buFont typeface="Noto Sans Symbols"/>
              <a:buChar char="◆"/>
              <a:defRPr sz="1800" b="0" i="0" u="none" strike="noStrike" cap="none">
                <a:solidFill>
                  <a:schemeClr val="dk1"/>
                </a:solidFill>
                <a:latin typeface="Arial"/>
                <a:ea typeface="Arial"/>
                <a:cs typeface="Arial"/>
                <a:sym typeface="Arial"/>
              </a:defRPr>
            </a:lvl1pPr>
            <a:lvl2pPr marR="0" lvl="1" algn="l" rtl="0">
              <a:spcBef>
                <a:spcPts val="300"/>
              </a:spcBef>
              <a:spcAft>
                <a:spcPts val="0"/>
              </a:spcAft>
              <a:buClr>
                <a:srgbClr val="800080"/>
              </a:buClr>
              <a:buSzPts val="750"/>
              <a:buFont typeface="Noto Sans Symbols"/>
              <a:buChar char="◆"/>
              <a:defRPr sz="1500" b="0" i="0" u="none" strike="noStrike" cap="none">
                <a:solidFill>
                  <a:srgbClr val="7F7F7F"/>
                </a:solidFill>
                <a:latin typeface="Arial"/>
                <a:ea typeface="Arial"/>
                <a:cs typeface="Arial"/>
                <a:sym typeface="Arial"/>
              </a:defRPr>
            </a:lvl2pPr>
            <a:lvl3pPr marR="0" lvl="2" algn="l" rtl="0">
              <a:spcBef>
                <a:spcPts val="270"/>
              </a:spcBef>
              <a:spcAft>
                <a:spcPts val="0"/>
              </a:spcAft>
              <a:buClr>
                <a:srgbClr val="800080"/>
              </a:buClr>
              <a:buSzPts val="675"/>
              <a:buFont typeface="Noto Sans Symbols"/>
              <a:buChar char="◆"/>
              <a:defRPr sz="1350" b="0" i="0" u="none" strike="noStrike" cap="none">
                <a:solidFill>
                  <a:srgbClr val="7F7F7F"/>
                </a:solidFill>
                <a:latin typeface="Arial"/>
                <a:ea typeface="Arial"/>
                <a:cs typeface="Arial"/>
                <a:sym typeface="Arial"/>
              </a:defRPr>
            </a:lvl3pPr>
            <a:lvl4pPr marR="0" lvl="3"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R="0" lvl="4"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78" name="Google Shape;78;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4368021"/>
            <a:ext cx="1307680" cy="77548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9"/>
        <p:cNvGrpSpPr/>
        <p:nvPr/>
      </p:nvGrpSpPr>
      <p:grpSpPr>
        <a:xfrm>
          <a:off x="0" y="0"/>
          <a:ext cx="0" cy="0"/>
          <a:chOff x="0" y="0"/>
          <a:chExt cx="0" cy="0"/>
        </a:xfrm>
      </p:grpSpPr>
      <p:sp>
        <p:nvSpPr>
          <p:cNvPr id="80" name="Google Shape;80;p18"/>
          <p:cNvSpPr>
            <a:spLocks noGrp="1"/>
          </p:cNvSpPr>
          <p:nvPr>
            <p:ph type="pic" idx="2"/>
          </p:nvPr>
        </p:nvSpPr>
        <p:spPr>
          <a:xfrm>
            <a:off x="1" y="4410075"/>
            <a:ext cx="1350300" cy="7335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800080"/>
              </a:buClr>
              <a:buSzPts val="900"/>
              <a:buFont typeface="Noto Sans Symbols"/>
              <a:buChar char="◆"/>
              <a:defRPr sz="1800" b="0" i="0" u="none" strike="noStrike" cap="none">
                <a:solidFill>
                  <a:schemeClr val="dk1"/>
                </a:solidFill>
                <a:latin typeface="Arial"/>
                <a:ea typeface="Arial"/>
                <a:cs typeface="Arial"/>
                <a:sym typeface="Arial"/>
              </a:defRPr>
            </a:lvl1pPr>
            <a:lvl2pPr marR="0" lvl="1" algn="l" rtl="0">
              <a:spcBef>
                <a:spcPts val="300"/>
              </a:spcBef>
              <a:spcAft>
                <a:spcPts val="0"/>
              </a:spcAft>
              <a:buClr>
                <a:srgbClr val="800080"/>
              </a:buClr>
              <a:buSzPts val="750"/>
              <a:buFont typeface="Noto Sans Symbols"/>
              <a:buChar char="◆"/>
              <a:defRPr sz="1500" b="0" i="0" u="none" strike="noStrike" cap="none">
                <a:solidFill>
                  <a:srgbClr val="7F7F7F"/>
                </a:solidFill>
                <a:latin typeface="Arial"/>
                <a:ea typeface="Arial"/>
                <a:cs typeface="Arial"/>
                <a:sym typeface="Arial"/>
              </a:defRPr>
            </a:lvl2pPr>
            <a:lvl3pPr marR="0" lvl="2" algn="l" rtl="0">
              <a:spcBef>
                <a:spcPts val="270"/>
              </a:spcBef>
              <a:spcAft>
                <a:spcPts val="0"/>
              </a:spcAft>
              <a:buClr>
                <a:srgbClr val="800080"/>
              </a:buClr>
              <a:buSzPts val="675"/>
              <a:buFont typeface="Noto Sans Symbols"/>
              <a:buChar char="◆"/>
              <a:defRPr sz="1350" b="0" i="0" u="none" strike="noStrike" cap="none">
                <a:solidFill>
                  <a:srgbClr val="7F7F7F"/>
                </a:solidFill>
                <a:latin typeface="Arial"/>
                <a:ea typeface="Arial"/>
                <a:cs typeface="Arial"/>
                <a:sym typeface="Arial"/>
              </a:defRPr>
            </a:lvl3pPr>
            <a:lvl4pPr marR="0" lvl="3"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R="0" lvl="4"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81" name="Google Shape;81;p18"/>
          <p:cNvPicPr preferRelativeResize="0"/>
          <p:nvPr/>
        </p:nvPicPr>
        <p:blipFill rotWithShape="1">
          <a:blip r:embed="rId2">
            <a:alphaModFix/>
          </a:blip>
          <a:srcRect/>
          <a:stretch/>
        </p:blipFill>
        <p:spPr>
          <a:xfrm>
            <a:off x="54347" y="4294165"/>
            <a:ext cx="1358963" cy="84933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722315" y="3305177"/>
            <a:ext cx="73236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3000"/>
              <a:buFont typeface="Arial"/>
              <a:buNone/>
              <a:defRPr sz="3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9"/>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300"/>
              </a:spcBef>
              <a:spcAft>
                <a:spcPts val="0"/>
              </a:spcAft>
              <a:buSzPts val="750"/>
              <a:buNone/>
              <a:defRPr sz="1500">
                <a:solidFill>
                  <a:srgbClr val="888888"/>
                </a:solidFill>
              </a:defRPr>
            </a:lvl1pPr>
            <a:lvl2pPr marL="914400" lvl="1" indent="-228600" algn="l" rtl="0">
              <a:spcBef>
                <a:spcPts val="270"/>
              </a:spcBef>
              <a:spcAft>
                <a:spcPts val="0"/>
              </a:spcAft>
              <a:buSzPts val="675"/>
              <a:buNone/>
              <a:defRPr sz="1350">
                <a:solidFill>
                  <a:srgbClr val="888888"/>
                </a:solidFill>
              </a:defRPr>
            </a:lvl2pPr>
            <a:lvl3pPr marL="1371600" lvl="2" indent="-228600" algn="l" rtl="0">
              <a:spcBef>
                <a:spcPts val="240"/>
              </a:spcBef>
              <a:spcAft>
                <a:spcPts val="0"/>
              </a:spcAft>
              <a:buSzPts val="600"/>
              <a:buNone/>
              <a:defRPr sz="1200">
                <a:solidFill>
                  <a:srgbClr val="888888"/>
                </a:solidFill>
              </a:defRPr>
            </a:lvl3pPr>
            <a:lvl4pPr marL="1828800" lvl="3" indent="-228600" algn="l" rtl="0">
              <a:spcBef>
                <a:spcPts val="210"/>
              </a:spcBef>
              <a:spcAft>
                <a:spcPts val="0"/>
              </a:spcAft>
              <a:buClr>
                <a:srgbClr val="888888"/>
              </a:buClr>
              <a:buSzPts val="1050"/>
              <a:buNone/>
              <a:defRPr sz="1050">
                <a:solidFill>
                  <a:srgbClr val="888888"/>
                </a:solidFill>
              </a:defRPr>
            </a:lvl4pPr>
            <a:lvl5pPr marL="2286000" lvl="4" indent="-228600" algn="l" rtl="0">
              <a:spcBef>
                <a:spcPts val="210"/>
              </a:spcBef>
              <a:spcAft>
                <a:spcPts val="0"/>
              </a:spcAft>
              <a:buClr>
                <a:srgbClr val="888888"/>
              </a:buClr>
              <a:buSzPts val="1050"/>
              <a:buNone/>
              <a:defRPr sz="1050">
                <a:solidFill>
                  <a:srgbClr val="888888"/>
                </a:solidFill>
              </a:defRPr>
            </a:lvl5pPr>
            <a:lvl6pPr marL="2743200" lvl="5" indent="-228600" algn="l" rtl="0">
              <a:spcBef>
                <a:spcPts val="210"/>
              </a:spcBef>
              <a:spcAft>
                <a:spcPts val="0"/>
              </a:spcAft>
              <a:buClr>
                <a:srgbClr val="888888"/>
              </a:buClr>
              <a:buSzPts val="1050"/>
              <a:buNone/>
              <a:defRPr sz="1050">
                <a:solidFill>
                  <a:srgbClr val="888888"/>
                </a:solidFill>
              </a:defRPr>
            </a:lvl6pPr>
            <a:lvl7pPr marL="3200400" lvl="6" indent="-228600" algn="l" rtl="0">
              <a:spcBef>
                <a:spcPts val="210"/>
              </a:spcBef>
              <a:spcAft>
                <a:spcPts val="0"/>
              </a:spcAft>
              <a:buClr>
                <a:srgbClr val="888888"/>
              </a:buClr>
              <a:buSzPts val="1050"/>
              <a:buNone/>
              <a:defRPr sz="1050">
                <a:solidFill>
                  <a:srgbClr val="888888"/>
                </a:solidFill>
              </a:defRPr>
            </a:lvl7pPr>
            <a:lvl8pPr marL="3657600" lvl="7" indent="-228600" algn="l" rtl="0">
              <a:spcBef>
                <a:spcPts val="210"/>
              </a:spcBef>
              <a:spcAft>
                <a:spcPts val="0"/>
              </a:spcAft>
              <a:buClr>
                <a:srgbClr val="888888"/>
              </a:buClr>
              <a:buSzPts val="1050"/>
              <a:buNone/>
              <a:defRPr sz="1050">
                <a:solidFill>
                  <a:srgbClr val="888888"/>
                </a:solidFill>
              </a:defRPr>
            </a:lvl8pPr>
            <a:lvl9pPr marL="4114800" lvl="8" indent="-228600" algn="l" rtl="0">
              <a:spcBef>
                <a:spcPts val="210"/>
              </a:spcBef>
              <a:spcAft>
                <a:spcPts val="0"/>
              </a:spcAft>
              <a:buClr>
                <a:srgbClr val="888888"/>
              </a:buClr>
              <a:buSzPts val="1050"/>
              <a:buNone/>
              <a:defRPr sz="1050">
                <a:solidFill>
                  <a:srgbClr val="888888"/>
                </a:solidFill>
              </a:defRPr>
            </a:lvl9pPr>
          </a:lstStyle>
          <a:p>
            <a:endParaRPr/>
          </a:p>
        </p:txBody>
      </p:sp>
      <p:sp>
        <p:nvSpPr>
          <p:cNvPr id="85" name="Google Shape;85;p19"/>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9"/>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87" name="Google Shape;87;p19"/>
          <p:cNvSpPr>
            <a:spLocks noGrp="1"/>
          </p:cNvSpPr>
          <p:nvPr>
            <p:ph type="pic" idx="2"/>
          </p:nvPr>
        </p:nvSpPr>
        <p:spPr>
          <a:xfrm>
            <a:off x="1" y="4326733"/>
            <a:ext cx="2109900" cy="8166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800080"/>
              </a:buClr>
              <a:buSzPts val="900"/>
              <a:buFont typeface="Noto Sans Symbols"/>
              <a:buChar char="◆"/>
              <a:defRPr sz="1800" b="0" i="0" u="none" strike="noStrike" cap="none">
                <a:solidFill>
                  <a:schemeClr val="dk1"/>
                </a:solidFill>
                <a:latin typeface="Arial"/>
                <a:ea typeface="Arial"/>
                <a:cs typeface="Arial"/>
                <a:sym typeface="Arial"/>
              </a:defRPr>
            </a:lvl1pPr>
            <a:lvl2pPr marR="0" lvl="1" algn="l" rtl="0">
              <a:spcBef>
                <a:spcPts val="300"/>
              </a:spcBef>
              <a:spcAft>
                <a:spcPts val="0"/>
              </a:spcAft>
              <a:buClr>
                <a:srgbClr val="800080"/>
              </a:buClr>
              <a:buSzPts val="750"/>
              <a:buFont typeface="Noto Sans Symbols"/>
              <a:buChar char="◆"/>
              <a:defRPr sz="1500" b="0" i="0" u="none" strike="noStrike" cap="none">
                <a:solidFill>
                  <a:srgbClr val="7F7F7F"/>
                </a:solidFill>
                <a:latin typeface="Arial"/>
                <a:ea typeface="Arial"/>
                <a:cs typeface="Arial"/>
                <a:sym typeface="Arial"/>
              </a:defRPr>
            </a:lvl2pPr>
            <a:lvl3pPr marR="0" lvl="2" algn="l" rtl="0">
              <a:spcBef>
                <a:spcPts val="270"/>
              </a:spcBef>
              <a:spcAft>
                <a:spcPts val="0"/>
              </a:spcAft>
              <a:buClr>
                <a:srgbClr val="800080"/>
              </a:buClr>
              <a:buSzPts val="675"/>
              <a:buFont typeface="Noto Sans Symbols"/>
              <a:buChar char="◆"/>
              <a:defRPr sz="1350" b="0" i="0" u="none" strike="noStrike" cap="none">
                <a:solidFill>
                  <a:srgbClr val="7F7F7F"/>
                </a:solidFill>
                <a:latin typeface="Arial"/>
                <a:ea typeface="Arial"/>
                <a:cs typeface="Arial"/>
                <a:sym typeface="Arial"/>
              </a:defRPr>
            </a:lvl3pPr>
            <a:lvl4pPr marR="0" lvl="3"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R="0" lvl="4"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88" name="Google Shape;88;p19" descr="A screenshot of a cell phone&#10;&#10;Description generated with very high confidence"/>
          <p:cNvPicPr preferRelativeResize="0"/>
          <p:nvPr/>
        </p:nvPicPr>
        <p:blipFill rotWithShape="1">
          <a:blip r:embed="rId2">
            <a:alphaModFix/>
          </a:blip>
          <a:srcRect/>
          <a:stretch/>
        </p:blipFill>
        <p:spPr>
          <a:xfrm>
            <a:off x="1" y="4326730"/>
            <a:ext cx="2109788" cy="81677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722315" y="3032525"/>
            <a:ext cx="7323600" cy="1021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3000"/>
              <a:buFont typeface="Arial"/>
              <a:buNone/>
              <a:defRPr sz="3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21"/>
          <p:cNvSpPr txBox="1">
            <a:spLocks noGrp="1"/>
          </p:cNvSpPr>
          <p:nvPr>
            <p:ph type="body" idx="1"/>
          </p:nvPr>
        </p:nvSpPr>
        <p:spPr>
          <a:xfrm>
            <a:off x="722314" y="1739506"/>
            <a:ext cx="7772400" cy="1125300"/>
          </a:xfrm>
          <a:prstGeom prst="rect">
            <a:avLst/>
          </a:prstGeom>
          <a:noFill/>
          <a:ln>
            <a:noFill/>
          </a:ln>
        </p:spPr>
        <p:txBody>
          <a:bodyPr spcFirstLastPara="1" wrap="square" lIns="91425" tIns="45700" rIns="91425" bIns="45700" anchor="b" anchorCtr="0">
            <a:noAutofit/>
          </a:bodyPr>
          <a:lstStyle>
            <a:lvl1pPr marL="457200" lvl="0" indent="-228600" algn="l" rtl="0">
              <a:spcBef>
                <a:spcPts val="300"/>
              </a:spcBef>
              <a:spcAft>
                <a:spcPts val="0"/>
              </a:spcAft>
              <a:buSzPts val="750"/>
              <a:buNone/>
              <a:defRPr sz="1500">
                <a:solidFill>
                  <a:srgbClr val="888888"/>
                </a:solidFill>
              </a:defRPr>
            </a:lvl1pPr>
            <a:lvl2pPr marL="914400" lvl="1" indent="-228600" algn="l" rtl="0">
              <a:spcBef>
                <a:spcPts val="270"/>
              </a:spcBef>
              <a:spcAft>
                <a:spcPts val="0"/>
              </a:spcAft>
              <a:buSzPts val="675"/>
              <a:buNone/>
              <a:defRPr sz="1350">
                <a:solidFill>
                  <a:srgbClr val="888888"/>
                </a:solidFill>
              </a:defRPr>
            </a:lvl2pPr>
            <a:lvl3pPr marL="1371600" lvl="2" indent="-228600" algn="l" rtl="0">
              <a:spcBef>
                <a:spcPts val="240"/>
              </a:spcBef>
              <a:spcAft>
                <a:spcPts val="0"/>
              </a:spcAft>
              <a:buSzPts val="600"/>
              <a:buNone/>
              <a:defRPr sz="1200">
                <a:solidFill>
                  <a:srgbClr val="888888"/>
                </a:solidFill>
              </a:defRPr>
            </a:lvl3pPr>
            <a:lvl4pPr marL="1828800" lvl="3" indent="-228600" algn="l" rtl="0">
              <a:spcBef>
                <a:spcPts val="210"/>
              </a:spcBef>
              <a:spcAft>
                <a:spcPts val="0"/>
              </a:spcAft>
              <a:buClr>
                <a:srgbClr val="888888"/>
              </a:buClr>
              <a:buSzPts val="1050"/>
              <a:buNone/>
              <a:defRPr sz="1050">
                <a:solidFill>
                  <a:srgbClr val="888888"/>
                </a:solidFill>
              </a:defRPr>
            </a:lvl4pPr>
            <a:lvl5pPr marL="2286000" lvl="4" indent="-228600" algn="l" rtl="0">
              <a:spcBef>
                <a:spcPts val="210"/>
              </a:spcBef>
              <a:spcAft>
                <a:spcPts val="0"/>
              </a:spcAft>
              <a:buClr>
                <a:srgbClr val="888888"/>
              </a:buClr>
              <a:buSzPts val="1050"/>
              <a:buNone/>
              <a:defRPr sz="1050">
                <a:solidFill>
                  <a:srgbClr val="888888"/>
                </a:solidFill>
              </a:defRPr>
            </a:lvl5pPr>
            <a:lvl6pPr marL="2743200" lvl="5" indent="-228600" algn="l" rtl="0">
              <a:spcBef>
                <a:spcPts val="210"/>
              </a:spcBef>
              <a:spcAft>
                <a:spcPts val="0"/>
              </a:spcAft>
              <a:buClr>
                <a:srgbClr val="888888"/>
              </a:buClr>
              <a:buSzPts val="1050"/>
              <a:buNone/>
              <a:defRPr sz="1050">
                <a:solidFill>
                  <a:srgbClr val="888888"/>
                </a:solidFill>
              </a:defRPr>
            </a:lvl6pPr>
            <a:lvl7pPr marL="3200400" lvl="6" indent="-228600" algn="l" rtl="0">
              <a:spcBef>
                <a:spcPts val="210"/>
              </a:spcBef>
              <a:spcAft>
                <a:spcPts val="0"/>
              </a:spcAft>
              <a:buClr>
                <a:srgbClr val="888888"/>
              </a:buClr>
              <a:buSzPts val="1050"/>
              <a:buNone/>
              <a:defRPr sz="1050">
                <a:solidFill>
                  <a:srgbClr val="888888"/>
                </a:solidFill>
              </a:defRPr>
            </a:lvl7pPr>
            <a:lvl8pPr marL="3657600" lvl="7" indent="-228600" algn="l" rtl="0">
              <a:spcBef>
                <a:spcPts val="210"/>
              </a:spcBef>
              <a:spcAft>
                <a:spcPts val="0"/>
              </a:spcAft>
              <a:buClr>
                <a:srgbClr val="888888"/>
              </a:buClr>
              <a:buSzPts val="1050"/>
              <a:buNone/>
              <a:defRPr sz="1050">
                <a:solidFill>
                  <a:srgbClr val="888888"/>
                </a:solidFill>
              </a:defRPr>
            </a:lvl8pPr>
            <a:lvl9pPr marL="4114800" lvl="8" indent="-228600" algn="l" rtl="0">
              <a:spcBef>
                <a:spcPts val="210"/>
              </a:spcBef>
              <a:spcAft>
                <a:spcPts val="0"/>
              </a:spcAft>
              <a:buClr>
                <a:srgbClr val="888888"/>
              </a:buClr>
              <a:buSzPts val="1050"/>
              <a:buNone/>
              <a:defRPr sz="1050">
                <a:solidFill>
                  <a:srgbClr val="888888"/>
                </a:solidFill>
              </a:defRPr>
            </a:lvl9pPr>
          </a:lstStyle>
          <a:p>
            <a:endParaRPr/>
          </a:p>
        </p:txBody>
      </p:sp>
      <p:sp>
        <p:nvSpPr>
          <p:cNvPr id="95" name="Google Shape;95;p21"/>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1"/>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97" name="Google Shape;97;p21"/>
          <p:cNvSpPr>
            <a:spLocks noGrp="1"/>
          </p:cNvSpPr>
          <p:nvPr>
            <p:ph type="pic" idx="2"/>
          </p:nvPr>
        </p:nvSpPr>
        <p:spPr>
          <a:xfrm>
            <a:off x="1" y="4494612"/>
            <a:ext cx="1086900" cy="6489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800080"/>
              </a:buClr>
              <a:buSzPts val="900"/>
              <a:buFont typeface="Noto Sans Symbols"/>
              <a:buNone/>
              <a:defRPr sz="1800" b="0" i="0" u="none" strike="noStrike" cap="none">
                <a:solidFill>
                  <a:schemeClr val="dk1"/>
                </a:solidFill>
                <a:latin typeface="Arial"/>
                <a:ea typeface="Arial"/>
                <a:cs typeface="Arial"/>
                <a:sym typeface="Arial"/>
              </a:defRPr>
            </a:lvl1pPr>
            <a:lvl2pPr marR="0" lvl="1" algn="l" rtl="0">
              <a:spcBef>
                <a:spcPts val="300"/>
              </a:spcBef>
              <a:spcAft>
                <a:spcPts val="0"/>
              </a:spcAft>
              <a:buClr>
                <a:srgbClr val="800080"/>
              </a:buClr>
              <a:buSzPts val="750"/>
              <a:buFont typeface="Noto Sans Symbols"/>
              <a:buChar char="◆"/>
              <a:defRPr sz="1500" b="0" i="0" u="none" strike="noStrike" cap="none">
                <a:solidFill>
                  <a:srgbClr val="7F7F7F"/>
                </a:solidFill>
                <a:latin typeface="Arial"/>
                <a:ea typeface="Arial"/>
                <a:cs typeface="Arial"/>
                <a:sym typeface="Arial"/>
              </a:defRPr>
            </a:lvl2pPr>
            <a:lvl3pPr marR="0" lvl="2" algn="l" rtl="0">
              <a:spcBef>
                <a:spcPts val="270"/>
              </a:spcBef>
              <a:spcAft>
                <a:spcPts val="0"/>
              </a:spcAft>
              <a:buClr>
                <a:srgbClr val="800080"/>
              </a:buClr>
              <a:buSzPts val="675"/>
              <a:buFont typeface="Noto Sans Symbols"/>
              <a:buChar char="◆"/>
              <a:defRPr sz="1350" b="0" i="0" u="none" strike="noStrike" cap="none">
                <a:solidFill>
                  <a:srgbClr val="7F7F7F"/>
                </a:solidFill>
                <a:latin typeface="Arial"/>
                <a:ea typeface="Arial"/>
                <a:cs typeface="Arial"/>
                <a:sym typeface="Arial"/>
              </a:defRPr>
            </a:lvl3pPr>
            <a:lvl4pPr marR="0" lvl="3"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R="0" lvl="4"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98" name="Google Shape;98;p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4410221"/>
            <a:ext cx="1582616" cy="733279"/>
          </a:xfrm>
          <a:prstGeom prst="rect">
            <a:avLst/>
          </a:prstGeom>
          <a:noFill/>
          <a:ln>
            <a:noFill/>
          </a:ln>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68990" y="52515"/>
            <a:ext cx="886765" cy="377205"/>
          </a:xfrm>
          <a:prstGeom prst="rect">
            <a:avLst/>
          </a:prstGeom>
        </p:spPr>
      </p:pic>
      <p:pic>
        <p:nvPicPr>
          <p:cNvPr id="9" name="Google Shape;88;p2"/>
          <p:cNvPicPr preferRelativeResize="0"/>
          <p:nvPr userDrawn="1"/>
        </p:nvPicPr>
        <p:blipFill rotWithShape="1">
          <a:blip r:embed="rId4" cstate="email">
            <a:alphaModFix/>
            <a:extLst>
              <a:ext uri="{28A0092B-C50C-407E-A947-70E740481C1C}">
                <a14:useLocalDpi xmlns:a14="http://schemas.microsoft.com/office/drawing/2010/main"/>
              </a:ext>
            </a:extLst>
          </a:blip>
          <a:srcRect/>
          <a:stretch/>
        </p:blipFill>
        <p:spPr>
          <a:xfrm>
            <a:off x="7062517" y="138005"/>
            <a:ext cx="606474" cy="20320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457203" y="205979"/>
            <a:ext cx="51672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22"/>
          <p:cNvSpPr txBox="1">
            <a:spLocks noGrp="1"/>
          </p:cNvSpPr>
          <p:nvPr>
            <p:ph type="body" idx="1"/>
          </p:nvPr>
        </p:nvSpPr>
        <p:spPr>
          <a:xfrm>
            <a:off x="457200" y="1200153"/>
            <a:ext cx="8229600" cy="3394500"/>
          </a:xfrm>
          <a:prstGeom prst="rect">
            <a:avLst/>
          </a:prstGeom>
          <a:noFill/>
          <a:ln>
            <a:noFill/>
          </a:ln>
        </p:spPr>
        <p:txBody>
          <a:bodyPr spcFirstLastPara="1" wrap="square" lIns="91425" tIns="45700" rIns="91425" bIns="45700" anchor="t" anchorCtr="0">
            <a:noAutofit/>
          </a:bodyPr>
          <a:lstStyle>
            <a:lvl1pPr marL="457200" lvl="0" indent="-285750" algn="l" rtl="0">
              <a:spcBef>
                <a:spcPts val="360"/>
              </a:spcBef>
              <a:spcAft>
                <a:spcPts val="0"/>
              </a:spcAft>
              <a:buSzPts val="900"/>
              <a:buChar char="◆"/>
              <a:defRPr/>
            </a:lvl1pPr>
            <a:lvl2pPr marL="914400" lvl="1" indent="-285750" algn="l" rtl="0">
              <a:spcBef>
                <a:spcPts val="360"/>
              </a:spcBef>
              <a:spcAft>
                <a:spcPts val="0"/>
              </a:spcAft>
              <a:buSzPts val="900"/>
              <a:buChar char="◆"/>
              <a:defRPr/>
            </a:lvl2pPr>
            <a:lvl3pPr marL="1371600" lvl="2" indent="-285750" algn="l" rtl="0">
              <a:spcBef>
                <a:spcPts val="360"/>
              </a:spcBef>
              <a:spcAft>
                <a:spcPts val="0"/>
              </a:spcAft>
              <a:buSzPts val="900"/>
              <a:buChar char="◆"/>
              <a:defRPr/>
            </a:lvl3pPr>
            <a:lvl4pPr marL="1828800" lvl="3" indent="-228600" algn="l" rtl="0">
              <a:spcBef>
                <a:spcPts val="360"/>
              </a:spcBef>
              <a:spcAft>
                <a:spcPts val="0"/>
              </a:spcAft>
              <a:buClr>
                <a:srgbClr val="7F7F7F"/>
              </a:buClr>
              <a:buSzPts val="1800"/>
              <a:buNone/>
              <a:defRPr/>
            </a:lvl4pPr>
            <a:lvl5pPr marL="2286000" lvl="4" indent="-228600" algn="l" rtl="0">
              <a:spcBef>
                <a:spcPts val="360"/>
              </a:spcBef>
              <a:spcAft>
                <a:spcPts val="0"/>
              </a:spcAft>
              <a:buClr>
                <a:srgbClr val="7F7F7F"/>
              </a:buClr>
              <a:buSzPts val="18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2" name="Google Shape;102;p22"/>
          <p:cNvSpPr txBox="1">
            <a:spLocks noGrp="1"/>
          </p:cNvSpPr>
          <p:nvPr>
            <p:ph type="ftr" idx="11"/>
          </p:nvPr>
        </p:nvSpPr>
        <p:spPr>
          <a:xfrm>
            <a:off x="3124200" y="4767264"/>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2"/>
          <p:cNvSpPr txBox="1">
            <a:spLocks noGrp="1"/>
          </p:cNvSpPr>
          <p:nvPr>
            <p:ph type="sldNum" idx="12"/>
          </p:nvPr>
        </p:nvSpPr>
        <p:spPr>
          <a:xfrm>
            <a:off x="6553200" y="4767264"/>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68990" y="52515"/>
            <a:ext cx="886765" cy="377205"/>
          </a:xfrm>
          <a:prstGeom prst="rect">
            <a:avLst/>
          </a:prstGeom>
        </p:spPr>
      </p:pic>
      <p:pic>
        <p:nvPicPr>
          <p:cNvPr id="7" name="Google Shape;88;p2"/>
          <p:cNvPicPr preferRelativeResize="0"/>
          <p:nvPr userDrawn="1"/>
        </p:nvPicPr>
        <p:blipFill rotWithShape="1">
          <a:blip r:embed="rId3" cstate="email">
            <a:alphaModFix/>
            <a:extLst>
              <a:ext uri="{28A0092B-C50C-407E-A947-70E740481C1C}">
                <a14:useLocalDpi xmlns:a14="http://schemas.microsoft.com/office/drawing/2010/main"/>
              </a:ext>
            </a:extLst>
          </a:blip>
          <a:srcRect/>
          <a:stretch/>
        </p:blipFill>
        <p:spPr>
          <a:xfrm>
            <a:off x="7062517" y="138005"/>
            <a:ext cx="606474" cy="2032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TEAM">
  <p:cSld name="STEAM">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457203" y="205979"/>
            <a:ext cx="51672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23"/>
          <p:cNvSpPr txBox="1">
            <a:spLocks noGrp="1"/>
          </p:cNvSpPr>
          <p:nvPr>
            <p:ph type="body" idx="1"/>
          </p:nvPr>
        </p:nvSpPr>
        <p:spPr>
          <a:xfrm>
            <a:off x="457200" y="1200151"/>
            <a:ext cx="8229600" cy="2999100"/>
          </a:xfrm>
          <a:prstGeom prst="rect">
            <a:avLst/>
          </a:prstGeom>
          <a:noFill/>
          <a:ln>
            <a:noFill/>
          </a:ln>
        </p:spPr>
        <p:txBody>
          <a:bodyPr spcFirstLastPara="1" wrap="square" lIns="91425" tIns="45700" rIns="91425" bIns="45700" anchor="t" anchorCtr="0">
            <a:noAutofit/>
          </a:bodyPr>
          <a:lstStyle>
            <a:lvl1pPr marL="457200" lvl="0" indent="-285750" algn="l" rtl="0">
              <a:spcBef>
                <a:spcPts val="360"/>
              </a:spcBef>
              <a:spcAft>
                <a:spcPts val="0"/>
              </a:spcAft>
              <a:buSzPts val="900"/>
              <a:buChar char="◆"/>
              <a:defRPr/>
            </a:lvl1pPr>
            <a:lvl2pPr marL="914400" lvl="1" indent="-285750" algn="l" rtl="0">
              <a:spcBef>
                <a:spcPts val="360"/>
              </a:spcBef>
              <a:spcAft>
                <a:spcPts val="0"/>
              </a:spcAft>
              <a:buSzPts val="900"/>
              <a:buChar char="◆"/>
              <a:defRPr/>
            </a:lvl2pPr>
            <a:lvl3pPr marL="1371600" lvl="2" indent="-285750" algn="l" rtl="0">
              <a:spcBef>
                <a:spcPts val="360"/>
              </a:spcBef>
              <a:spcAft>
                <a:spcPts val="0"/>
              </a:spcAft>
              <a:buSzPts val="900"/>
              <a:buChar char="◆"/>
              <a:defRPr/>
            </a:lvl3pPr>
            <a:lvl4pPr marL="1828800" lvl="3" indent="-228600" algn="l" rtl="0">
              <a:spcBef>
                <a:spcPts val="360"/>
              </a:spcBef>
              <a:spcAft>
                <a:spcPts val="0"/>
              </a:spcAft>
              <a:buClr>
                <a:srgbClr val="7F7F7F"/>
              </a:buClr>
              <a:buSzPts val="1800"/>
              <a:buNone/>
              <a:defRPr/>
            </a:lvl4pPr>
            <a:lvl5pPr marL="2286000" lvl="4" indent="-228600" algn="l" rtl="0">
              <a:spcBef>
                <a:spcPts val="360"/>
              </a:spcBef>
              <a:spcAft>
                <a:spcPts val="0"/>
              </a:spcAft>
              <a:buClr>
                <a:srgbClr val="7F7F7F"/>
              </a:buClr>
              <a:buSzPts val="18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7" name="Google Shape;107;p23"/>
          <p:cNvSpPr txBox="1">
            <a:spLocks noGrp="1"/>
          </p:cNvSpPr>
          <p:nvPr>
            <p:ph type="ftr" idx="11"/>
          </p:nvPr>
        </p:nvSpPr>
        <p:spPr>
          <a:xfrm>
            <a:off x="3124200" y="4767265"/>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3"/>
          <p:cNvSpPr txBox="1">
            <a:spLocks noGrp="1"/>
          </p:cNvSpPr>
          <p:nvPr>
            <p:ph type="sldNum" idx="12"/>
          </p:nvPr>
        </p:nvSpPr>
        <p:spPr>
          <a:xfrm>
            <a:off x="6553200" y="4767265"/>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
        <p:nvSpPr>
          <p:cNvPr id="109" name="Google Shape;109;p23"/>
          <p:cNvSpPr>
            <a:spLocks noGrp="1"/>
          </p:cNvSpPr>
          <p:nvPr>
            <p:ph type="pic" idx="2"/>
          </p:nvPr>
        </p:nvSpPr>
        <p:spPr>
          <a:xfrm>
            <a:off x="2" y="4462463"/>
            <a:ext cx="1118100" cy="6810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800080"/>
              </a:buClr>
              <a:buSzPts val="900"/>
              <a:buFont typeface="Noto Sans Symbols"/>
              <a:buChar char="◆"/>
              <a:defRPr sz="1800" b="0" i="0" u="none" strike="noStrike" cap="none">
                <a:solidFill>
                  <a:schemeClr val="dk1"/>
                </a:solidFill>
                <a:latin typeface="Arial"/>
                <a:ea typeface="Arial"/>
                <a:cs typeface="Arial"/>
                <a:sym typeface="Arial"/>
              </a:defRPr>
            </a:lvl1pPr>
            <a:lvl2pPr marR="0" lvl="1" algn="l" rtl="0">
              <a:spcBef>
                <a:spcPts val="300"/>
              </a:spcBef>
              <a:spcAft>
                <a:spcPts val="0"/>
              </a:spcAft>
              <a:buClr>
                <a:srgbClr val="800080"/>
              </a:buClr>
              <a:buSzPts val="750"/>
              <a:buFont typeface="Noto Sans Symbols"/>
              <a:buChar char="◆"/>
              <a:defRPr sz="1500" b="0" i="0" u="none" strike="noStrike" cap="none">
                <a:solidFill>
                  <a:srgbClr val="7F7F7F"/>
                </a:solidFill>
                <a:latin typeface="Arial"/>
                <a:ea typeface="Arial"/>
                <a:cs typeface="Arial"/>
                <a:sym typeface="Arial"/>
              </a:defRPr>
            </a:lvl2pPr>
            <a:lvl3pPr marR="0" lvl="2" algn="l" rtl="0">
              <a:spcBef>
                <a:spcPts val="270"/>
              </a:spcBef>
              <a:spcAft>
                <a:spcPts val="0"/>
              </a:spcAft>
              <a:buClr>
                <a:srgbClr val="800080"/>
              </a:buClr>
              <a:buSzPts val="675"/>
              <a:buFont typeface="Noto Sans Symbols"/>
              <a:buChar char="◆"/>
              <a:defRPr sz="1350" b="0" i="0" u="none" strike="noStrike" cap="none">
                <a:solidFill>
                  <a:srgbClr val="7F7F7F"/>
                </a:solidFill>
                <a:latin typeface="Arial"/>
                <a:ea typeface="Arial"/>
                <a:cs typeface="Arial"/>
                <a:sym typeface="Arial"/>
              </a:defRPr>
            </a:lvl3pPr>
            <a:lvl4pPr marR="0" lvl="3"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R="0" lvl="4"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10" name="Google Shape;110;p23"/>
          <p:cNvPicPr preferRelativeResize="0"/>
          <p:nvPr/>
        </p:nvPicPr>
        <p:blipFill rotWithShape="1">
          <a:blip r:embed="rId2">
            <a:alphaModFix/>
          </a:blip>
          <a:srcRect/>
          <a:stretch/>
        </p:blipFill>
        <p:spPr>
          <a:xfrm>
            <a:off x="1" y="4336129"/>
            <a:ext cx="1341423" cy="8073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pic>
        <p:nvPicPr>
          <p:cNvPr id="112" name="Google Shape;112;p24" descr="Cover-1.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8958"/>
            <a:ext cx="9144001" cy="5152458"/>
          </a:xfrm>
          <a:prstGeom prst="rect">
            <a:avLst/>
          </a:prstGeom>
          <a:noFill/>
          <a:ln>
            <a:noFill/>
          </a:ln>
        </p:spPr>
      </p:pic>
      <p:sp>
        <p:nvSpPr>
          <p:cNvPr id="113" name="Google Shape;113;p24"/>
          <p:cNvSpPr txBox="1">
            <a:spLocks noGrp="1"/>
          </p:cNvSpPr>
          <p:nvPr>
            <p:ph type="ctrTitle"/>
          </p:nvPr>
        </p:nvSpPr>
        <p:spPr>
          <a:xfrm>
            <a:off x="463331" y="2395413"/>
            <a:ext cx="2985000" cy="6855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21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24"/>
          <p:cNvSpPr txBox="1">
            <a:spLocks noGrp="1"/>
          </p:cNvSpPr>
          <p:nvPr>
            <p:ph type="subTitle" idx="1"/>
          </p:nvPr>
        </p:nvSpPr>
        <p:spPr>
          <a:xfrm>
            <a:off x="463331" y="3143247"/>
            <a:ext cx="2985000" cy="707100"/>
          </a:xfrm>
          <a:prstGeom prst="rect">
            <a:avLst/>
          </a:prstGeom>
          <a:noFill/>
          <a:ln>
            <a:noFill/>
          </a:ln>
        </p:spPr>
        <p:txBody>
          <a:bodyPr spcFirstLastPara="1" wrap="square" lIns="91425" tIns="45700" rIns="91425" bIns="45700" anchor="t" anchorCtr="0">
            <a:noAutofit/>
          </a:bodyPr>
          <a:lstStyle>
            <a:lvl1pPr lvl="0" algn="l" rtl="0">
              <a:spcBef>
                <a:spcPts val="300"/>
              </a:spcBef>
              <a:spcAft>
                <a:spcPts val="0"/>
              </a:spcAft>
              <a:buSzPts val="750"/>
              <a:buNone/>
              <a:defRPr sz="1500" i="1">
                <a:solidFill>
                  <a:srgbClr val="888888"/>
                </a:solidFill>
              </a:defRPr>
            </a:lvl1pPr>
            <a:lvl2pPr lvl="1" algn="ctr" rtl="0">
              <a:spcBef>
                <a:spcPts val="300"/>
              </a:spcBef>
              <a:spcAft>
                <a:spcPts val="0"/>
              </a:spcAft>
              <a:buSzPts val="750"/>
              <a:buNone/>
              <a:defRPr>
                <a:solidFill>
                  <a:srgbClr val="888888"/>
                </a:solidFill>
              </a:defRPr>
            </a:lvl2pPr>
            <a:lvl3pPr lvl="2" algn="ctr" rtl="0">
              <a:spcBef>
                <a:spcPts val="270"/>
              </a:spcBef>
              <a:spcAft>
                <a:spcPts val="0"/>
              </a:spcAft>
              <a:buSzPts val="675"/>
              <a:buNone/>
              <a:defRPr>
                <a:solidFill>
                  <a:srgbClr val="888888"/>
                </a:solidFill>
              </a:defRPr>
            </a:lvl3pPr>
            <a:lvl4pPr lvl="3" algn="ctr" rtl="0">
              <a:spcBef>
                <a:spcPts val="240"/>
              </a:spcBef>
              <a:spcAft>
                <a:spcPts val="0"/>
              </a:spcAft>
              <a:buClr>
                <a:srgbClr val="888888"/>
              </a:buClr>
              <a:buSzPts val="1200"/>
              <a:buNone/>
              <a:defRPr>
                <a:solidFill>
                  <a:srgbClr val="888888"/>
                </a:solidFill>
              </a:defRPr>
            </a:lvl4pPr>
            <a:lvl5pPr lvl="4" algn="ctr" rtl="0">
              <a:spcBef>
                <a:spcPts val="240"/>
              </a:spcBef>
              <a:spcAft>
                <a:spcPts val="0"/>
              </a:spcAft>
              <a:buClr>
                <a:srgbClr val="888888"/>
              </a:buClr>
              <a:buSzPts val="12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457203" y="205979"/>
            <a:ext cx="51672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1"/>
              </a:buClr>
              <a:buSzPts val="2100"/>
              <a:buFont typeface="Arial"/>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p25"/>
          <p:cNvSpPr txBox="1">
            <a:spLocks noGrp="1"/>
          </p:cNvSpPr>
          <p:nvPr>
            <p:ph type="body" idx="1"/>
          </p:nvPr>
        </p:nvSpPr>
        <p:spPr>
          <a:xfrm>
            <a:off x="457200" y="1151337"/>
            <a:ext cx="40401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300"/>
              </a:spcBef>
              <a:spcAft>
                <a:spcPts val="0"/>
              </a:spcAft>
              <a:buSzPts val="750"/>
              <a:buNone/>
              <a:defRPr sz="1500" b="1"/>
            </a:lvl1pPr>
            <a:lvl2pPr marL="914400" lvl="1" indent="-228600" algn="l" rtl="0">
              <a:spcBef>
                <a:spcPts val="300"/>
              </a:spcBef>
              <a:spcAft>
                <a:spcPts val="0"/>
              </a:spcAft>
              <a:buSzPts val="750"/>
              <a:buNone/>
              <a:defRPr sz="1500" b="1"/>
            </a:lvl2pPr>
            <a:lvl3pPr marL="1371600" lvl="2" indent="-228600" algn="l" rtl="0">
              <a:spcBef>
                <a:spcPts val="270"/>
              </a:spcBef>
              <a:spcAft>
                <a:spcPts val="0"/>
              </a:spcAft>
              <a:buSzPts val="675"/>
              <a:buNone/>
              <a:defRPr sz="1350" b="1"/>
            </a:lvl3pPr>
            <a:lvl4pPr marL="1828800" lvl="3" indent="-228600" algn="l" rtl="0">
              <a:spcBef>
                <a:spcPts val="240"/>
              </a:spcBef>
              <a:spcAft>
                <a:spcPts val="0"/>
              </a:spcAft>
              <a:buClr>
                <a:srgbClr val="7F7F7F"/>
              </a:buClr>
              <a:buSzPts val="1200"/>
              <a:buNone/>
              <a:defRPr sz="1200" b="1"/>
            </a:lvl4pPr>
            <a:lvl5pPr marL="2286000" lvl="4" indent="-228600" algn="l" rtl="0">
              <a:spcBef>
                <a:spcPts val="240"/>
              </a:spcBef>
              <a:spcAft>
                <a:spcPts val="0"/>
              </a:spcAft>
              <a:buClr>
                <a:srgbClr val="7F7F7F"/>
              </a:buClr>
              <a:buSzPts val="1200"/>
              <a:buNone/>
              <a:defRPr sz="1200" b="1"/>
            </a:lvl5pPr>
            <a:lvl6pPr marL="2743200" lvl="5" indent="-228600" algn="l" rtl="0">
              <a:spcBef>
                <a:spcPts val="240"/>
              </a:spcBef>
              <a:spcAft>
                <a:spcPts val="0"/>
              </a:spcAft>
              <a:buClr>
                <a:schemeClr val="dk1"/>
              </a:buClr>
              <a:buSzPts val="1200"/>
              <a:buNone/>
              <a:defRPr sz="1200" b="1"/>
            </a:lvl6pPr>
            <a:lvl7pPr marL="3200400" lvl="6" indent="-228600" algn="l" rtl="0">
              <a:spcBef>
                <a:spcPts val="240"/>
              </a:spcBef>
              <a:spcAft>
                <a:spcPts val="0"/>
              </a:spcAft>
              <a:buClr>
                <a:schemeClr val="dk1"/>
              </a:buClr>
              <a:buSzPts val="1200"/>
              <a:buNone/>
              <a:defRPr sz="1200" b="1"/>
            </a:lvl7pPr>
            <a:lvl8pPr marL="3657600" lvl="7" indent="-228600" algn="l" rtl="0">
              <a:spcBef>
                <a:spcPts val="240"/>
              </a:spcBef>
              <a:spcAft>
                <a:spcPts val="0"/>
              </a:spcAft>
              <a:buClr>
                <a:schemeClr val="dk1"/>
              </a:buClr>
              <a:buSzPts val="1200"/>
              <a:buNone/>
              <a:defRPr sz="1200" b="1"/>
            </a:lvl8pPr>
            <a:lvl9pPr marL="4114800" lvl="8" indent="-228600" algn="l" rtl="0">
              <a:spcBef>
                <a:spcPts val="240"/>
              </a:spcBef>
              <a:spcAft>
                <a:spcPts val="0"/>
              </a:spcAft>
              <a:buClr>
                <a:schemeClr val="dk1"/>
              </a:buClr>
              <a:buSzPts val="1200"/>
              <a:buNone/>
              <a:defRPr sz="1200" b="1"/>
            </a:lvl9pPr>
          </a:lstStyle>
          <a:p>
            <a:endParaRPr/>
          </a:p>
        </p:txBody>
      </p:sp>
      <p:sp>
        <p:nvSpPr>
          <p:cNvPr id="118" name="Google Shape;118;p25"/>
          <p:cNvSpPr txBox="1">
            <a:spLocks noGrp="1"/>
          </p:cNvSpPr>
          <p:nvPr>
            <p:ph type="body" idx="2"/>
          </p:nvPr>
        </p:nvSpPr>
        <p:spPr>
          <a:xfrm>
            <a:off x="457200" y="1631158"/>
            <a:ext cx="4040100" cy="2610300"/>
          </a:xfrm>
          <a:prstGeom prst="rect">
            <a:avLst/>
          </a:prstGeom>
          <a:noFill/>
          <a:ln>
            <a:noFill/>
          </a:ln>
        </p:spPr>
        <p:txBody>
          <a:bodyPr spcFirstLastPara="1" wrap="square" lIns="91425" tIns="45700" rIns="91425" bIns="45700" anchor="t" anchorCtr="0">
            <a:noAutofit/>
          </a:bodyPr>
          <a:lstStyle>
            <a:lvl1pPr marL="457200" lvl="0" indent="-285750" algn="l" rtl="0">
              <a:spcBef>
                <a:spcPts val="360"/>
              </a:spcBef>
              <a:spcAft>
                <a:spcPts val="0"/>
              </a:spcAft>
              <a:buSzPts val="900"/>
              <a:buChar char="◆"/>
              <a:defRPr sz="1800"/>
            </a:lvl1pPr>
            <a:lvl2pPr marL="914400" lvl="1" indent="-276225" algn="l" rtl="0">
              <a:spcBef>
                <a:spcPts val="300"/>
              </a:spcBef>
              <a:spcAft>
                <a:spcPts val="0"/>
              </a:spcAft>
              <a:buSzPts val="750"/>
              <a:buChar char="◆"/>
              <a:defRPr sz="1500"/>
            </a:lvl2pPr>
            <a:lvl3pPr marL="1371600" lvl="2" indent="-271462" algn="l" rtl="0">
              <a:spcBef>
                <a:spcPts val="270"/>
              </a:spcBef>
              <a:spcAft>
                <a:spcPts val="0"/>
              </a:spcAft>
              <a:buSzPts val="675"/>
              <a:buChar char="◆"/>
              <a:defRPr sz="1350"/>
            </a:lvl3pPr>
            <a:lvl4pPr marL="1828800" lvl="3" indent="-228600" algn="l" rtl="0">
              <a:spcBef>
                <a:spcPts val="240"/>
              </a:spcBef>
              <a:spcAft>
                <a:spcPts val="0"/>
              </a:spcAft>
              <a:buClr>
                <a:srgbClr val="7F7F7F"/>
              </a:buClr>
              <a:buSzPts val="1200"/>
              <a:buNone/>
              <a:defRPr sz="1200"/>
            </a:lvl4pPr>
            <a:lvl5pPr marL="2286000" lvl="4" indent="-228600" algn="l" rtl="0">
              <a:spcBef>
                <a:spcPts val="240"/>
              </a:spcBef>
              <a:spcAft>
                <a:spcPts val="0"/>
              </a:spcAft>
              <a:buClr>
                <a:srgbClr val="7F7F7F"/>
              </a:buClr>
              <a:buSzPts val="1200"/>
              <a:buNone/>
              <a:defRPr sz="1200"/>
            </a:lvl5pPr>
            <a:lvl6pPr marL="2743200" lvl="5" indent="-304800" algn="l" rtl="0">
              <a:spcBef>
                <a:spcPts val="240"/>
              </a:spcBef>
              <a:spcAft>
                <a:spcPts val="0"/>
              </a:spcAft>
              <a:buClr>
                <a:schemeClr val="dk1"/>
              </a:buClr>
              <a:buSzPts val="1200"/>
              <a:buChar char="•"/>
              <a:defRPr sz="1200"/>
            </a:lvl6pPr>
            <a:lvl7pPr marL="3200400" lvl="6" indent="-304800" algn="l" rtl="0">
              <a:spcBef>
                <a:spcPts val="240"/>
              </a:spcBef>
              <a:spcAft>
                <a:spcPts val="0"/>
              </a:spcAft>
              <a:buClr>
                <a:schemeClr val="dk1"/>
              </a:buClr>
              <a:buSzPts val="1200"/>
              <a:buChar char="•"/>
              <a:defRPr sz="1200"/>
            </a:lvl7pPr>
            <a:lvl8pPr marL="3657600" lvl="7" indent="-304800" algn="l" rtl="0">
              <a:spcBef>
                <a:spcPts val="240"/>
              </a:spcBef>
              <a:spcAft>
                <a:spcPts val="0"/>
              </a:spcAft>
              <a:buClr>
                <a:schemeClr val="dk1"/>
              </a:buClr>
              <a:buSzPts val="1200"/>
              <a:buChar char="•"/>
              <a:defRPr sz="1200"/>
            </a:lvl8pPr>
            <a:lvl9pPr marL="4114800" lvl="8" indent="-304800" algn="l" rtl="0">
              <a:spcBef>
                <a:spcPts val="240"/>
              </a:spcBef>
              <a:spcAft>
                <a:spcPts val="0"/>
              </a:spcAft>
              <a:buClr>
                <a:schemeClr val="dk1"/>
              </a:buClr>
              <a:buSzPts val="1200"/>
              <a:buChar char="•"/>
              <a:defRPr sz="1200"/>
            </a:lvl9pPr>
          </a:lstStyle>
          <a:p>
            <a:endParaRPr/>
          </a:p>
        </p:txBody>
      </p:sp>
      <p:sp>
        <p:nvSpPr>
          <p:cNvPr id="119" name="Google Shape;119;p25"/>
          <p:cNvSpPr txBox="1">
            <a:spLocks noGrp="1"/>
          </p:cNvSpPr>
          <p:nvPr>
            <p:ph type="body" idx="3"/>
          </p:nvPr>
        </p:nvSpPr>
        <p:spPr>
          <a:xfrm>
            <a:off x="4645028" y="1151337"/>
            <a:ext cx="4041900" cy="480000"/>
          </a:xfrm>
          <a:prstGeom prst="rect">
            <a:avLst/>
          </a:prstGeom>
          <a:noFill/>
          <a:ln>
            <a:noFill/>
          </a:ln>
        </p:spPr>
        <p:txBody>
          <a:bodyPr spcFirstLastPara="1" wrap="square" lIns="91425" tIns="45700" rIns="91425" bIns="45700" anchor="b" anchorCtr="0">
            <a:noAutofit/>
          </a:bodyPr>
          <a:lstStyle>
            <a:lvl1pPr marL="457200" lvl="0" indent="-228600" algn="l" rtl="0">
              <a:spcBef>
                <a:spcPts val="300"/>
              </a:spcBef>
              <a:spcAft>
                <a:spcPts val="0"/>
              </a:spcAft>
              <a:buSzPts val="750"/>
              <a:buNone/>
              <a:defRPr sz="1500" b="1"/>
            </a:lvl1pPr>
            <a:lvl2pPr marL="914400" lvl="1" indent="-228600" algn="l" rtl="0">
              <a:spcBef>
                <a:spcPts val="300"/>
              </a:spcBef>
              <a:spcAft>
                <a:spcPts val="0"/>
              </a:spcAft>
              <a:buSzPts val="750"/>
              <a:buNone/>
              <a:defRPr sz="1500" b="1"/>
            </a:lvl2pPr>
            <a:lvl3pPr marL="1371600" lvl="2" indent="-228600" algn="l" rtl="0">
              <a:spcBef>
                <a:spcPts val="270"/>
              </a:spcBef>
              <a:spcAft>
                <a:spcPts val="0"/>
              </a:spcAft>
              <a:buSzPts val="675"/>
              <a:buNone/>
              <a:defRPr sz="1350" b="1"/>
            </a:lvl3pPr>
            <a:lvl4pPr marL="1828800" lvl="3" indent="-228600" algn="l" rtl="0">
              <a:spcBef>
                <a:spcPts val="240"/>
              </a:spcBef>
              <a:spcAft>
                <a:spcPts val="0"/>
              </a:spcAft>
              <a:buClr>
                <a:srgbClr val="7F7F7F"/>
              </a:buClr>
              <a:buSzPts val="1200"/>
              <a:buNone/>
              <a:defRPr sz="1200" b="1"/>
            </a:lvl4pPr>
            <a:lvl5pPr marL="2286000" lvl="4" indent="-228600" algn="l" rtl="0">
              <a:spcBef>
                <a:spcPts val="240"/>
              </a:spcBef>
              <a:spcAft>
                <a:spcPts val="0"/>
              </a:spcAft>
              <a:buClr>
                <a:srgbClr val="7F7F7F"/>
              </a:buClr>
              <a:buSzPts val="1200"/>
              <a:buNone/>
              <a:defRPr sz="1200" b="1"/>
            </a:lvl5pPr>
            <a:lvl6pPr marL="2743200" lvl="5" indent="-228600" algn="l" rtl="0">
              <a:spcBef>
                <a:spcPts val="240"/>
              </a:spcBef>
              <a:spcAft>
                <a:spcPts val="0"/>
              </a:spcAft>
              <a:buClr>
                <a:schemeClr val="dk1"/>
              </a:buClr>
              <a:buSzPts val="1200"/>
              <a:buNone/>
              <a:defRPr sz="1200" b="1"/>
            </a:lvl6pPr>
            <a:lvl7pPr marL="3200400" lvl="6" indent="-228600" algn="l" rtl="0">
              <a:spcBef>
                <a:spcPts val="240"/>
              </a:spcBef>
              <a:spcAft>
                <a:spcPts val="0"/>
              </a:spcAft>
              <a:buClr>
                <a:schemeClr val="dk1"/>
              </a:buClr>
              <a:buSzPts val="1200"/>
              <a:buNone/>
              <a:defRPr sz="1200" b="1"/>
            </a:lvl7pPr>
            <a:lvl8pPr marL="3657600" lvl="7" indent="-228600" algn="l" rtl="0">
              <a:spcBef>
                <a:spcPts val="240"/>
              </a:spcBef>
              <a:spcAft>
                <a:spcPts val="0"/>
              </a:spcAft>
              <a:buClr>
                <a:schemeClr val="dk1"/>
              </a:buClr>
              <a:buSzPts val="1200"/>
              <a:buNone/>
              <a:defRPr sz="1200" b="1"/>
            </a:lvl8pPr>
            <a:lvl9pPr marL="4114800" lvl="8" indent="-228600" algn="l" rtl="0">
              <a:spcBef>
                <a:spcPts val="240"/>
              </a:spcBef>
              <a:spcAft>
                <a:spcPts val="0"/>
              </a:spcAft>
              <a:buClr>
                <a:schemeClr val="dk1"/>
              </a:buClr>
              <a:buSzPts val="1200"/>
              <a:buNone/>
              <a:defRPr sz="1200" b="1"/>
            </a:lvl9pPr>
          </a:lstStyle>
          <a:p>
            <a:endParaRPr/>
          </a:p>
        </p:txBody>
      </p:sp>
      <p:sp>
        <p:nvSpPr>
          <p:cNvPr id="120" name="Google Shape;120;p25"/>
          <p:cNvSpPr txBox="1">
            <a:spLocks noGrp="1"/>
          </p:cNvSpPr>
          <p:nvPr>
            <p:ph type="body" idx="4"/>
          </p:nvPr>
        </p:nvSpPr>
        <p:spPr>
          <a:xfrm>
            <a:off x="4645028" y="1631158"/>
            <a:ext cx="4041900" cy="2610300"/>
          </a:xfrm>
          <a:prstGeom prst="rect">
            <a:avLst/>
          </a:prstGeom>
          <a:noFill/>
          <a:ln>
            <a:noFill/>
          </a:ln>
        </p:spPr>
        <p:txBody>
          <a:bodyPr spcFirstLastPara="1" wrap="square" lIns="91425" tIns="45700" rIns="91425" bIns="45700" anchor="t" anchorCtr="0">
            <a:noAutofit/>
          </a:bodyPr>
          <a:lstStyle>
            <a:lvl1pPr marL="457200" lvl="0" indent="-285750" algn="l" rtl="0">
              <a:spcBef>
                <a:spcPts val="360"/>
              </a:spcBef>
              <a:spcAft>
                <a:spcPts val="0"/>
              </a:spcAft>
              <a:buSzPts val="900"/>
              <a:buChar char="◆"/>
              <a:defRPr sz="1800"/>
            </a:lvl1pPr>
            <a:lvl2pPr marL="914400" lvl="1" indent="-276225" algn="l" rtl="0">
              <a:spcBef>
                <a:spcPts val="300"/>
              </a:spcBef>
              <a:spcAft>
                <a:spcPts val="0"/>
              </a:spcAft>
              <a:buSzPts val="750"/>
              <a:buChar char="◆"/>
              <a:defRPr sz="1500"/>
            </a:lvl2pPr>
            <a:lvl3pPr marL="1371600" lvl="2" indent="-271462" algn="l" rtl="0">
              <a:spcBef>
                <a:spcPts val="270"/>
              </a:spcBef>
              <a:spcAft>
                <a:spcPts val="0"/>
              </a:spcAft>
              <a:buSzPts val="675"/>
              <a:buChar char="◆"/>
              <a:defRPr sz="1350"/>
            </a:lvl3pPr>
            <a:lvl4pPr marL="1828800" lvl="3" indent="-228600" algn="l" rtl="0">
              <a:spcBef>
                <a:spcPts val="240"/>
              </a:spcBef>
              <a:spcAft>
                <a:spcPts val="0"/>
              </a:spcAft>
              <a:buClr>
                <a:srgbClr val="7F7F7F"/>
              </a:buClr>
              <a:buSzPts val="1200"/>
              <a:buNone/>
              <a:defRPr sz="1200"/>
            </a:lvl4pPr>
            <a:lvl5pPr marL="2286000" lvl="4" indent="-228600" algn="l" rtl="0">
              <a:spcBef>
                <a:spcPts val="240"/>
              </a:spcBef>
              <a:spcAft>
                <a:spcPts val="0"/>
              </a:spcAft>
              <a:buClr>
                <a:srgbClr val="7F7F7F"/>
              </a:buClr>
              <a:buSzPts val="1200"/>
              <a:buNone/>
              <a:defRPr sz="1200"/>
            </a:lvl5pPr>
            <a:lvl6pPr marL="2743200" lvl="5" indent="-304800" algn="l" rtl="0">
              <a:spcBef>
                <a:spcPts val="240"/>
              </a:spcBef>
              <a:spcAft>
                <a:spcPts val="0"/>
              </a:spcAft>
              <a:buClr>
                <a:schemeClr val="dk1"/>
              </a:buClr>
              <a:buSzPts val="1200"/>
              <a:buChar char="•"/>
              <a:defRPr sz="1200"/>
            </a:lvl6pPr>
            <a:lvl7pPr marL="3200400" lvl="6" indent="-304800" algn="l" rtl="0">
              <a:spcBef>
                <a:spcPts val="240"/>
              </a:spcBef>
              <a:spcAft>
                <a:spcPts val="0"/>
              </a:spcAft>
              <a:buClr>
                <a:schemeClr val="dk1"/>
              </a:buClr>
              <a:buSzPts val="1200"/>
              <a:buChar char="•"/>
              <a:defRPr sz="1200"/>
            </a:lvl7pPr>
            <a:lvl8pPr marL="3657600" lvl="7" indent="-304800" algn="l" rtl="0">
              <a:spcBef>
                <a:spcPts val="240"/>
              </a:spcBef>
              <a:spcAft>
                <a:spcPts val="0"/>
              </a:spcAft>
              <a:buClr>
                <a:schemeClr val="dk1"/>
              </a:buClr>
              <a:buSzPts val="1200"/>
              <a:buChar char="•"/>
              <a:defRPr sz="1200"/>
            </a:lvl8pPr>
            <a:lvl9pPr marL="4114800" lvl="8" indent="-304800" algn="l" rtl="0">
              <a:spcBef>
                <a:spcPts val="240"/>
              </a:spcBef>
              <a:spcAft>
                <a:spcPts val="0"/>
              </a:spcAft>
              <a:buClr>
                <a:schemeClr val="dk1"/>
              </a:buClr>
              <a:buSzPts val="1200"/>
              <a:buChar char="•"/>
              <a:defRPr sz="1200"/>
            </a:lvl9pPr>
          </a:lstStyle>
          <a:p>
            <a:endParaRPr/>
          </a:p>
        </p:txBody>
      </p:sp>
      <p:sp>
        <p:nvSpPr>
          <p:cNvPr id="121" name="Google Shape;121;p25"/>
          <p:cNvSpPr>
            <a:spLocks noGrp="1"/>
          </p:cNvSpPr>
          <p:nvPr>
            <p:ph type="pic" idx="5"/>
          </p:nvPr>
        </p:nvSpPr>
        <p:spPr>
          <a:xfrm>
            <a:off x="1" y="4452425"/>
            <a:ext cx="1076100" cy="6909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800080"/>
              </a:buClr>
              <a:buSzPts val="900"/>
              <a:buFont typeface="Noto Sans Symbols"/>
              <a:buChar char="◆"/>
              <a:defRPr sz="1800" b="0" i="0" u="none" strike="noStrike" cap="none">
                <a:solidFill>
                  <a:schemeClr val="dk1"/>
                </a:solidFill>
                <a:latin typeface="Arial"/>
                <a:ea typeface="Arial"/>
                <a:cs typeface="Arial"/>
                <a:sym typeface="Arial"/>
              </a:defRPr>
            </a:lvl1pPr>
            <a:lvl2pPr marR="0" lvl="1" algn="l" rtl="0">
              <a:spcBef>
                <a:spcPts val="300"/>
              </a:spcBef>
              <a:spcAft>
                <a:spcPts val="0"/>
              </a:spcAft>
              <a:buClr>
                <a:srgbClr val="800080"/>
              </a:buClr>
              <a:buSzPts val="750"/>
              <a:buFont typeface="Noto Sans Symbols"/>
              <a:buChar char="◆"/>
              <a:defRPr sz="1500" b="0" i="0" u="none" strike="noStrike" cap="none">
                <a:solidFill>
                  <a:srgbClr val="7F7F7F"/>
                </a:solidFill>
                <a:latin typeface="Arial"/>
                <a:ea typeface="Arial"/>
                <a:cs typeface="Arial"/>
                <a:sym typeface="Arial"/>
              </a:defRPr>
            </a:lvl2pPr>
            <a:lvl3pPr marR="0" lvl="2" algn="l" rtl="0">
              <a:spcBef>
                <a:spcPts val="270"/>
              </a:spcBef>
              <a:spcAft>
                <a:spcPts val="0"/>
              </a:spcAft>
              <a:buClr>
                <a:srgbClr val="800080"/>
              </a:buClr>
              <a:buSzPts val="675"/>
              <a:buFont typeface="Noto Sans Symbols"/>
              <a:buChar char="◆"/>
              <a:defRPr sz="1350" b="0" i="0" u="none" strike="noStrike" cap="none">
                <a:solidFill>
                  <a:srgbClr val="7F7F7F"/>
                </a:solidFill>
                <a:latin typeface="Arial"/>
                <a:ea typeface="Arial"/>
                <a:cs typeface="Arial"/>
                <a:sym typeface="Arial"/>
              </a:defRPr>
            </a:lvl3pPr>
            <a:lvl4pPr marR="0" lvl="3"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R="0" lvl="4"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22" name="Google Shape;122;p2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4368021"/>
            <a:ext cx="1307680" cy="77548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3"/>
        <p:cNvGrpSpPr/>
        <p:nvPr/>
      </p:nvGrpSpPr>
      <p:grpSpPr>
        <a:xfrm>
          <a:off x="0" y="0"/>
          <a:ext cx="0" cy="0"/>
          <a:chOff x="0" y="0"/>
          <a:chExt cx="0" cy="0"/>
        </a:xfrm>
      </p:grpSpPr>
      <p:sp>
        <p:nvSpPr>
          <p:cNvPr id="124" name="Google Shape;124;p26"/>
          <p:cNvSpPr>
            <a:spLocks noGrp="1"/>
          </p:cNvSpPr>
          <p:nvPr>
            <p:ph type="pic" idx="2"/>
          </p:nvPr>
        </p:nvSpPr>
        <p:spPr>
          <a:xfrm>
            <a:off x="1" y="4410075"/>
            <a:ext cx="1350300" cy="733500"/>
          </a:xfrm>
          <a:prstGeom prst="rect">
            <a:avLst/>
          </a:prstGeom>
          <a:noFill/>
          <a:ln>
            <a:noFill/>
          </a:ln>
        </p:spPr>
        <p:txBody>
          <a:bodyPr spcFirstLastPara="1" wrap="square" lIns="91425" tIns="45700" rIns="91425" bIns="45700" anchor="t" anchorCtr="0">
            <a:noAutofit/>
          </a:bodyPr>
          <a:lstStyle>
            <a:lvl1pPr marR="0" lvl="0" algn="l" rtl="0">
              <a:spcBef>
                <a:spcPts val="360"/>
              </a:spcBef>
              <a:spcAft>
                <a:spcPts val="0"/>
              </a:spcAft>
              <a:buClr>
                <a:srgbClr val="800080"/>
              </a:buClr>
              <a:buSzPts val="900"/>
              <a:buFont typeface="Noto Sans Symbols"/>
              <a:buChar char="◆"/>
              <a:defRPr sz="1800" b="0" i="0" u="none" strike="noStrike" cap="none">
                <a:solidFill>
                  <a:schemeClr val="dk1"/>
                </a:solidFill>
                <a:latin typeface="Arial"/>
                <a:ea typeface="Arial"/>
                <a:cs typeface="Arial"/>
                <a:sym typeface="Arial"/>
              </a:defRPr>
            </a:lvl1pPr>
            <a:lvl2pPr marR="0" lvl="1" algn="l" rtl="0">
              <a:spcBef>
                <a:spcPts val="300"/>
              </a:spcBef>
              <a:spcAft>
                <a:spcPts val="0"/>
              </a:spcAft>
              <a:buClr>
                <a:srgbClr val="800080"/>
              </a:buClr>
              <a:buSzPts val="750"/>
              <a:buFont typeface="Noto Sans Symbols"/>
              <a:buChar char="◆"/>
              <a:defRPr sz="1500" b="0" i="0" u="none" strike="noStrike" cap="none">
                <a:solidFill>
                  <a:srgbClr val="7F7F7F"/>
                </a:solidFill>
                <a:latin typeface="Arial"/>
                <a:ea typeface="Arial"/>
                <a:cs typeface="Arial"/>
                <a:sym typeface="Arial"/>
              </a:defRPr>
            </a:lvl2pPr>
            <a:lvl3pPr marR="0" lvl="2" algn="l" rtl="0">
              <a:spcBef>
                <a:spcPts val="270"/>
              </a:spcBef>
              <a:spcAft>
                <a:spcPts val="0"/>
              </a:spcAft>
              <a:buClr>
                <a:srgbClr val="800080"/>
              </a:buClr>
              <a:buSzPts val="675"/>
              <a:buFont typeface="Noto Sans Symbols"/>
              <a:buChar char="◆"/>
              <a:defRPr sz="1350" b="0" i="0" u="none" strike="noStrike" cap="none">
                <a:solidFill>
                  <a:srgbClr val="7F7F7F"/>
                </a:solidFill>
                <a:latin typeface="Arial"/>
                <a:ea typeface="Arial"/>
                <a:cs typeface="Arial"/>
                <a:sym typeface="Arial"/>
              </a:defRPr>
            </a:lvl3pPr>
            <a:lvl4pPr marR="0" lvl="3"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R="0" lvl="4"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R="0" lvl="5"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25" name="Google Shape;125;p26"/>
          <p:cNvPicPr preferRelativeResize="0"/>
          <p:nvPr/>
        </p:nvPicPr>
        <p:blipFill rotWithShape="1">
          <a:blip r:embed="rId2">
            <a:alphaModFix/>
          </a:blip>
          <a:srcRect/>
          <a:stretch/>
        </p:blipFill>
        <p:spPr>
          <a:xfrm>
            <a:off x="54347" y="4294165"/>
            <a:ext cx="1358963" cy="84933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omfortaa"/>
              <a:buNone/>
              <a:defRPr sz="2800">
                <a:solidFill>
                  <a:schemeClr val="dk1"/>
                </a:solidFill>
                <a:latin typeface="Comfortaa"/>
                <a:ea typeface="Comfortaa"/>
                <a:cs typeface="Comfortaa"/>
                <a:sym typeface="Comforta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omfortaa"/>
              <a:buChar char="●"/>
              <a:defRPr sz="1800">
                <a:solidFill>
                  <a:schemeClr val="dk2"/>
                </a:solidFill>
                <a:latin typeface="Comfortaa"/>
                <a:ea typeface="Comfortaa"/>
                <a:cs typeface="Comfortaa"/>
                <a:sym typeface="Comfortaa"/>
              </a:defRPr>
            </a:lvl1pPr>
            <a:lvl2pPr marL="914400" lvl="1"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2pPr>
            <a:lvl3pPr marL="1371600" lvl="2"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3pPr>
            <a:lvl4pPr marL="1828800" lvl="3"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4pPr>
            <a:lvl5pPr marL="2286000" lvl="4"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5pPr>
            <a:lvl6pPr marL="2743200" lvl="5"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6pPr>
            <a:lvl7pPr marL="3200400" lvl="6"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marL="3657600" lvl="7" indent="-317500">
              <a:lnSpc>
                <a:spcPct val="115000"/>
              </a:lnSpc>
              <a:spcBef>
                <a:spcPts val="160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marL="4114800" lvl="8" indent="-317500">
              <a:lnSpc>
                <a:spcPct val="115000"/>
              </a:lnSpc>
              <a:spcBef>
                <a:spcPts val="1600"/>
              </a:spcBef>
              <a:spcAft>
                <a:spcPts val="1600"/>
              </a:spcAft>
              <a:buClr>
                <a:schemeClr val="dk2"/>
              </a:buClr>
              <a:buSzPts val="1400"/>
              <a:buFont typeface="Comfortaa"/>
              <a:buChar char="■"/>
              <a:defRPr>
                <a:solidFill>
                  <a:schemeClr val="dk2"/>
                </a:solidFill>
                <a:latin typeface="Comfortaa"/>
                <a:ea typeface="Comfortaa"/>
                <a:cs typeface="Comfortaa"/>
                <a:sym typeface="Comforta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cstate="email">
            <a:alphaModFix/>
            <a:extLst>
              <a:ext uri="{28A0092B-C50C-407E-A947-70E740481C1C}">
                <a14:useLocalDpi xmlns:a14="http://schemas.microsoft.com/office/drawing/2010/main"/>
              </a:ext>
            </a:extLst>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3" y="205979"/>
            <a:ext cx="5167200" cy="857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3"/>
            <a:ext cx="8229600" cy="3394500"/>
          </a:xfrm>
          <a:prstGeom prst="rect">
            <a:avLst/>
          </a:prstGeom>
          <a:noFill/>
          <a:ln>
            <a:noFill/>
          </a:ln>
        </p:spPr>
        <p:txBody>
          <a:bodyPr spcFirstLastPara="1" wrap="square" lIns="91425" tIns="45700" rIns="91425" bIns="45700" anchor="t" anchorCtr="0">
            <a:noAutofit/>
          </a:bodyPr>
          <a:lstStyle>
            <a:lvl1pPr marL="457200" marR="0" lvl="0" indent="-285750" algn="l" rtl="0">
              <a:spcBef>
                <a:spcPts val="360"/>
              </a:spcBef>
              <a:spcAft>
                <a:spcPts val="0"/>
              </a:spcAft>
              <a:buClr>
                <a:srgbClr val="800080"/>
              </a:buClr>
              <a:buSzPts val="900"/>
              <a:buFont typeface="Noto Sans Symbols"/>
              <a:buChar char="◆"/>
              <a:defRPr sz="1800" b="0" i="0" u="none" strike="noStrike" cap="none">
                <a:solidFill>
                  <a:schemeClr val="dk1"/>
                </a:solidFill>
                <a:latin typeface="Arial"/>
                <a:ea typeface="Arial"/>
                <a:cs typeface="Arial"/>
                <a:sym typeface="Arial"/>
              </a:defRPr>
            </a:lvl1pPr>
            <a:lvl2pPr marL="914400" marR="0" lvl="1" indent="-276225" algn="l" rtl="0">
              <a:spcBef>
                <a:spcPts val="300"/>
              </a:spcBef>
              <a:spcAft>
                <a:spcPts val="0"/>
              </a:spcAft>
              <a:buClr>
                <a:srgbClr val="800080"/>
              </a:buClr>
              <a:buSzPts val="750"/>
              <a:buFont typeface="Noto Sans Symbols"/>
              <a:buChar char="◆"/>
              <a:defRPr sz="1500" b="0" i="0" u="none" strike="noStrike" cap="none">
                <a:solidFill>
                  <a:srgbClr val="7F7F7F"/>
                </a:solidFill>
                <a:latin typeface="Arial"/>
                <a:ea typeface="Arial"/>
                <a:cs typeface="Arial"/>
                <a:sym typeface="Arial"/>
              </a:defRPr>
            </a:lvl2pPr>
            <a:lvl3pPr marL="1371600" marR="0" lvl="2" indent="-271462" algn="l" rtl="0">
              <a:spcBef>
                <a:spcPts val="270"/>
              </a:spcBef>
              <a:spcAft>
                <a:spcPts val="0"/>
              </a:spcAft>
              <a:buClr>
                <a:srgbClr val="800080"/>
              </a:buClr>
              <a:buSzPts val="675"/>
              <a:buFont typeface="Noto Sans Symbols"/>
              <a:buChar char="◆"/>
              <a:defRPr sz="1350" b="0" i="0" u="none" strike="noStrike" cap="none">
                <a:solidFill>
                  <a:srgbClr val="7F7F7F"/>
                </a:solidFill>
                <a:latin typeface="Arial"/>
                <a:ea typeface="Arial"/>
                <a:cs typeface="Arial"/>
                <a:sym typeface="Arial"/>
              </a:defRPr>
            </a:lvl3pPr>
            <a:lvl4pPr marL="1828800" marR="0" lvl="3" indent="-228600"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4pPr>
            <a:lvl5pPr marL="2286000" marR="0" lvl="4" indent="-228600" algn="l" rtl="0">
              <a:spcBef>
                <a:spcPts val="240"/>
              </a:spcBef>
              <a:spcAft>
                <a:spcPts val="0"/>
              </a:spcAft>
              <a:buClr>
                <a:srgbClr val="7F7F7F"/>
              </a:buClr>
              <a:buSzPts val="1200"/>
              <a:buFont typeface="Arial"/>
              <a:buNone/>
              <a:defRPr sz="1200" b="0" i="0" u="none" strike="noStrike" cap="none">
                <a:solidFill>
                  <a:srgbClr val="7F7F7F"/>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8" cstate="email">
            <a:alphaModFix/>
            <a:extLst>
              <a:ext uri="{28A0092B-C50C-407E-A947-70E740481C1C}">
                <a14:useLocalDpi xmlns:a14="http://schemas.microsoft.com/office/drawing/2010/main"/>
              </a:ext>
            </a:extLst>
          </a:blip>
          <a:stretch>
            <a:fillRect/>
          </a:stretch>
        </a:blip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457203" y="205979"/>
            <a:ext cx="5167200" cy="857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100"/>
              <a:buFont typeface="Comfortaa"/>
              <a:buNone/>
              <a:defRPr sz="2100" i="0" u="none" strike="noStrike" cap="none">
                <a:solidFill>
                  <a:schemeClr val="dk1"/>
                </a:solidFill>
                <a:latin typeface="Comfortaa"/>
                <a:ea typeface="Comfortaa"/>
                <a:cs typeface="Comfortaa"/>
                <a:sym typeface="Comfortaa"/>
              </a:defRPr>
            </a:lvl1pPr>
            <a:lvl2pPr lvl="1" rtl="0">
              <a:spcBef>
                <a:spcPts val="0"/>
              </a:spcBef>
              <a:spcAft>
                <a:spcPts val="0"/>
              </a:spcAft>
              <a:buSzPts val="1400"/>
              <a:buFont typeface="Comfortaa"/>
              <a:buNone/>
              <a:defRPr sz="1800">
                <a:latin typeface="Comfortaa"/>
                <a:ea typeface="Comfortaa"/>
                <a:cs typeface="Comfortaa"/>
                <a:sym typeface="Comfortaa"/>
              </a:defRPr>
            </a:lvl2pPr>
            <a:lvl3pPr lvl="2" rtl="0">
              <a:spcBef>
                <a:spcPts val="0"/>
              </a:spcBef>
              <a:spcAft>
                <a:spcPts val="0"/>
              </a:spcAft>
              <a:buSzPts val="1400"/>
              <a:buFont typeface="Comfortaa"/>
              <a:buNone/>
              <a:defRPr sz="1800">
                <a:latin typeface="Comfortaa"/>
                <a:ea typeface="Comfortaa"/>
                <a:cs typeface="Comfortaa"/>
                <a:sym typeface="Comfortaa"/>
              </a:defRPr>
            </a:lvl3pPr>
            <a:lvl4pPr lvl="3" rtl="0">
              <a:spcBef>
                <a:spcPts val="0"/>
              </a:spcBef>
              <a:spcAft>
                <a:spcPts val="0"/>
              </a:spcAft>
              <a:buSzPts val="1400"/>
              <a:buFont typeface="Comfortaa"/>
              <a:buNone/>
              <a:defRPr sz="1800">
                <a:latin typeface="Comfortaa"/>
                <a:ea typeface="Comfortaa"/>
                <a:cs typeface="Comfortaa"/>
                <a:sym typeface="Comfortaa"/>
              </a:defRPr>
            </a:lvl4pPr>
            <a:lvl5pPr lvl="4" rtl="0">
              <a:spcBef>
                <a:spcPts val="0"/>
              </a:spcBef>
              <a:spcAft>
                <a:spcPts val="0"/>
              </a:spcAft>
              <a:buSzPts val="1400"/>
              <a:buFont typeface="Comfortaa"/>
              <a:buNone/>
              <a:defRPr sz="1800">
                <a:latin typeface="Comfortaa"/>
                <a:ea typeface="Comfortaa"/>
                <a:cs typeface="Comfortaa"/>
                <a:sym typeface="Comfortaa"/>
              </a:defRPr>
            </a:lvl5pPr>
            <a:lvl6pPr lvl="5" rtl="0">
              <a:spcBef>
                <a:spcPts val="0"/>
              </a:spcBef>
              <a:spcAft>
                <a:spcPts val="0"/>
              </a:spcAft>
              <a:buSzPts val="1400"/>
              <a:buFont typeface="Comfortaa"/>
              <a:buNone/>
              <a:defRPr sz="1800">
                <a:latin typeface="Comfortaa"/>
                <a:ea typeface="Comfortaa"/>
                <a:cs typeface="Comfortaa"/>
                <a:sym typeface="Comfortaa"/>
              </a:defRPr>
            </a:lvl6pPr>
            <a:lvl7pPr lvl="6" rtl="0">
              <a:spcBef>
                <a:spcPts val="0"/>
              </a:spcBef>
              <a:spcAft>
                <a:spcPts val="0"/>
              </a:spcAft>
              <a:buSzPts val="1400"/>
              <a:buFont typeface="Comfortaa"/>
              <a:buNone/>
              <a:defRPr sz="1800">
                <a:latin typeface="Comfortaa"/>
                <a:ea typeface="Comfortaa"/>
                <a:cs typeface="Comfortaa"/>
                <a:sym typeface="Comfortaa"/>
              </a:defRPr>
            </a:lvl7pPr>
            <a:lvl8pPr lvl="7" rtl="0">
              <a:spcBef>
                <a:spcPts val="0"/>
              </a:spcBef>
              <a:spcAft>
                <a:spcPts val="0"/>
              </a:spcAft>
              <a:buSzPts val="1400"/>
              <a:buFont typeface="Comfortaa"/>
              <a:buNone/>
              <a:defRPr sz="1800">
                <a:latin typeface="Comfortaa"/>
                <a:ea typeface="Comfortaa"/>
                <a:cs typeface="Comfortaa"/>
                <a:sym typeface="Comfortaa"/>
              </a:defRPr>
            </a:lvl8pPr>
            <a:lvl9pPr lvl="8" rtl="0">
              <a:spcBef>
                <a:spcPts val="0"/>
              </a:spcBef>
              <a:spcAft>
                <a:spcPts val="0"/>
              </a:spcAft>
              <a:buSzPts val="1400"/>
              <a:buFont typeface="Comfortaa"/>
              <a:buNone/>
              <a:defRPr sz="1800">
                <a:latin typeface="Comfortaa"/>
                <a:ea typeface="Comfortaa"/>
                <a:cs typeface="Comfortaa"/>
                <a:sym typeface="Comfortaa"/>
              </a:defRPr>
            </a:lvl9pPr>
          </a:lstStyle>
          <a:p>
            <a:endParaRPr/>
          </a:p>
        </p:txBody>
      </p:sp>
      <p:sp>
        <p:nvSpPr>
          <p:cNvPr id="91" name="Google Shape;91;p20"/>
          <p:cNvSpPr txBox="1">
            <a:spLocks noGrp="1"/>
          </p:cNvSpPr>
          <p:nvPr>
            <p:ph type="body" idx="1"/>
          </p:nvPr>
        </p:nvSpPr>
        <p:spPr>
          <a:xfrm>
            <a:off x="457200" y="1200153"/>
            <a:ext cx="8229600" cy="3394500"/>
          </a:xfrm>
          <a:prstGeom prst="rect">
            <a:avLst/>
          </a:prstGeom>
          <a:noFill/>
          <a:ln>
            <a:noFill/>
          </a:ln>
        </p:spPr>
        <p:txBody>
          <a:bodyPr spcFirstLastPara="1" wrap="square" lIns="91425" tIns="45700" rIns="91425" bIns="45700" anchor="t" anchorCtr="0">
            <a:noAutofit/>
          </a:bodyPr>
          <a:lstStyle>
            <a:lvl1pPr marL="457200" marR="0" lvl="0" indent="-285750" algn="l" rtl="0">
              <a:spcBef>
                <a:spcPts val="360"/>
              </a:spcBef>
              <a:spcAft>
                <a:spcPts val="0"/>
              </a:spcAft>
              <a:buClr>
                <a:srgbClr val="800080"/>
              </a:buClr>
              <a:buSzPts val="900"/>
              <a:buFont typeface="Comfortaa"/>
              <a:buChar char="◆"/>
              <a:defRPr sz="1800" i="0" u="none" strike="noStrike" cap="none">
                <a:solidFill>
                  <a:schemeClr val="dk1"/>
                </a:solidFill>
                <a:latin typeface="Comfortaa"/>
                <a:ea typeface="Comfortaa"/>
                <a:cs typeface="Comfortaa"/>
                <a:sym typeface="Comfortaa"/>
              </a:defRPr>
            </a:lvl1pPr>
            <a:lvl2pPr marL="914400" marR="0" lvl="1" indent="-276225" algn="l" rtl="0">
              <a:spcBef>
                <a:spcPts val="300"/>
              </a:spcBef>
              <a:spcAft>
                <a:spcPts val="0"/>
              </a:spcAft>
              <a:buClr>
                <a:srgbClr val="800080"/>
              </a:buClr>
              <a:buSzPts val="750"/>
              <a:buFont typeface="Comfortaa"/>
              <a:buChar char="◆"/>
              <a:defRPr sz="1500" i="0" u="none" strike="noStrike" cap="none">
                <a:solidFill>
                  <a:srgbClr val="7F7F7F"/>
                </a:solidFill>
                <a:latin typeface="Comfortaa"/>
                <a:ea typeface="Comfortaa"/>
                <a:cs typeface="Comfortaa"/>
                <a:sym typeface="Comfortaa"/>
              </a:defRPr>
            </a:lvl2pPr>
            <a:lvl3pPr marL="1371600" marR="0" lvl="2" indent="-271462" algn="l" rtl="0">
              <a:spcBef>
                <a:spcPts val="270"/>
              </a:spcBef>
              <a:spcAft>
                <a:spcPts val="0"/>
              </a:spcAft>
              <a:buClr>
                <a:srgbClr val="800080"/>
              </a:buClr>
              <a:buSzPts val="675"/>
              <a:buFont typeface="Comfortaa"/>
              <a:buChar char="◆"/>
              <a:defRPr sz="1350" i="0" u="none" strike="noStrike" cap="none">
                <a:solidFill>
                  <a:srgbClr val="7F7F7F"/>
                </a:solidFill>
                <a:latin typeface="Comfortaa"/>
                <a:ea typeface="Comfortaa"/>
                <a:cs typeface="Comfortaa"/>
                <a:sym typeface="Comfortaa"/>
              </a:defRPr>
            </a:lvl3pPr>
            <a:lvl4pPr marL="1828800" marR="0" lvl="3" indent="-228600" algn="l" rtl="0">
              <a:spcBef>
                <a:spcPts val="240"/>
              </a:spcBef>
              <a:spcAft>
                <a:spcPts val="0"/>
              </a:spcAft>
              <a:buClr>
                <a:srgbClr val="7F7F7F"/>
              </a:buClr>
              <a:buSzPts val="1200"/>
              <a:buFont typeface="Comfortaa"/>
              <a:buNone/>
              <a:defRPr sz="1200" i="0" u="none" strike="noStrike" cap="none">
                <a:solidFill>
                  <a:srgbClr val="7F7F7F"/>
                </a:solidFill>
                <a:latin typeface="Comfortaa"/>
                <a:ea typeface="Comfortaa"/>
                <a:cs typeface="Comfortaa"/>
                <a:sym typeface="Comfortaa"/>
              </a:defRPr>
            </a:lvl4pPr>
            <a:lvl5pPr marL="2286000" marR="0" lvl="4" indent="-228600" algn="l" rtl="0">
              <a:spcBef>
                <a:spcPts val="240"/>
              </a:spcBef>
              <a:spcAft>
                <a:spcPts val="0"/>
              </a:spcAft>
              <a:buClr>
                <a:srgbClr val="7F7F7F"/>
              </a:buClr>
              <a:buSzPts val="1200"/>
              <a:buFont typeface="Comfortaa"/>
              <a:buNone/>
              <a:defRPr sz="1200" i="0" u="none" strike="noStrike" cap="none">
                <a:solidFill>
                  <a:srgbClr val="7F7F7F"/>
                </a:solidFill>
                <a:latin typeface="Comfortaa"/>
                <a:ea typeface="Comfortaa"/>
                <a:cs typeface="Comfortaa"/>
                <a:sym typeface="Comfortaa"/>
              </a:defRPr>
            </a:lvl5pPr>
            <a:lvl6pPr marL="2743200" marR="0" lvl="5" indent="-323850" algn="l" rtl="0">
              <a:spcBef>
                <a:spcPts val="300"/>
              </a:spcBef>
              <a:spcAft>
                <a:spcPts val="0"/>
              </a:spcAft>
              <a:buClr>
                <a:schemeClr val="dk1"/>
              </a:buClr>
              <a:buSzPts val="1500"/>
              <a:buFont typeface="Comfortaa"/>
              <a:buChar char="•"/>
              <a:defRPr sz="1500" i="0" u="none" strike="noStrike" cap="none">
                <a:solidFill>
                  <a:schemeClr val="dk1"/>
                </a:solidFill>
                <a:latin typeface="Comfortaa"/>
                <a:ea typeface="Comfortaa"/>
                <a:cs typeface="Comfortaa"/>
                <a:sym typeface="Comfortaa"/>
              </a:defRPr>
            </a:lvl6pPr>
            <a:lvl7pPr marL="3200400" marR="0" lvl="6" indent="-323850" algn="l" rtl="0">
              <a:spcBef>
                <a:spcPts val="300"/>
              </a:spcBef>
              <a:spcAft>
                <a:spcPts val="0"/>
              </a:spcAft>
              <a:buClr>
                <a:schemeClr val="dk1"/>
              </a:buClr>
              <a:buSzPts val="1500"/>
              <a:buFont typeface="Comfortaa"/>
              <a:buChar char="•"/>
              <a:defRPr sz="1500" i="0" u="none" strike="noStrike" cap="none">
                <a:solidFill>
                  <a:schemeClr val="dk1"/>
                </a:solidFill>
                <a:latin typeface="Comfortaa"/>
                <a:ea typeface="Comfortaa"/>
                <a:cs typeface="Comfortaa"/>
                <a:sym typeface="Comfortaa"/>
              </a:defRPr>
            </a:lvl7pPr>
            <a:lvl8pPr marL="3657600" marR="0" lvl="7" indent="-323850" algn="l" rtl="0">
              <a:spcBef>
                <a:spcPts val="300"/>
              </a:spcBef>
              <a:spcAft>
                <a:spcPts val="0"/>
              </a:spcAft>
              <a:buClr>
                <a:schemeClr val="dk1"/>
              </a:buClr>
              <a:buSzPts val="1500"/>
              <a:buFont typeface="Comfortaa"/>
              <a:buChar char="•"/>
              <a:defRPr sz="1500" i="0" u="none" strike="noStrike" cap="none">
                <a:solidFill>
                  <a:schemeClr val="dk1"/>
                </a:solidFill>
                <a:latin typeface="Comfortaa"/>
                <a:ea typeface="Comfortaa"/>
                <a:cs typeface="Comfortaa"/>
                <a:sym typeface="Comfortaa"/>
              </a:defRPr>
            </a:lvl8pPr>
            <a:lvl9pPr marL="4114800" marR="0" lvl="8" indent="-323850" algn="l" rtl="0">
              <a:spcBef>
                <a:spcPts val="300"/>
              </a:spcBef>
              <a:spcAft>
                <a:spcPts val="0"/>
              </a:spcAft>
              <a:buClr>
                <a:schemeClr val="dk1"/>
              </a:buClr>
              <a:buSzPts val="1500"/>
              <a:buFont typeface="Comfortaa"/>
              <a:buChar char="•"/>
              <a:defRPr sz="1500" i="0" u="none" strike="noStrike" cap="none">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www.osi.ie/" TargetMode="External"/><Relationship Id="rId2" Type="http://schemas.openxmlformats.org/officeDocument/2006/relationships/image" Target="../media/image15.png"/><Relationship Id="rId1" Type="http://schemas.openxmlformats.org/officeDocument/2006/relationships/slideLayout" Target="../slideLayouts/slideLayout18.xml"/><Relationship Id="rId5" Type="http://schemas.openxmlformats.org/officeDocument/2006/relationships/hyperlink" Target="http://www.npws.ie/" TargetMode="External"/><Relationship Id="rId4" Type="http://schemas.openxmlformats.org/officeDocument/2006/relationships/hyperlink" Target="http://www.gsi.i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www.gsi.ie/"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7"/>
          <p:cNvSpPr txBox="1">
            <a:spLocks noGrp="1"/>
          </p:cNvSpPr>
          <p:nvPr>
            <p:ph type="ctrTitle"/>
          </p:nvPr>
        </p:nvSpPr>
        <p:spPr>
          <a:xfrm>
            <a:off x="463331" y="2395413"/>
            <a:ext cx="2985000" cy="6855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2100"/>
              <a:buFont typeface="Arial"/>
              <a:buNone/>
            </a:pPr>
            <a:r>
              <a:rPr lang="en-GB">
                <a:solidFill>
                  <a:schemeClr val="lt1"/>
                </a:solidFill>
              </a:rPr>
              <a:t>Click Title</a:t>
            </a:r>
            <a:endParaRPr/>
          </a:p>
        </p:txBody>
      </p:sp>
      <p:sp>
        <p:nvSpPr>
          <p:cNvPr id="132" name="Google Shape;132;p27"/>
          <p:cNvSpPr txBox="1">
            <a:spLocks noGrp="1"/>
          </p:cNvSpPr>
          <p:nvPr>
            <p:ph type="subTitle" idx="1"/>
          </p:nvPr>
        </p:nvSpPr>
        <p:spPr>
          <a:xfrm>
            <a:off x="463331" y="3143247"/>
            <a:ext cx="2985000" cy="70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900"/>
              <a:buNone/>
            </a:pPr>
            <a:r>
              <a:rPr lang="en-GB" sz="1800" b="1"/>
              <a:t>Sustainability</a:t>
            </a:r>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7234" y="4766295"/>
            <a:ext cx="886765" cy="377205"/>
          </a:xfrm>
          <a:prstGeom prst="rect">
            <a:avLst/>
          </a:prstGeom>
        </p:spPr>
      </p:pic>
      <p:pic>
        <p:nvPicPr>
          <p:cNvPr id="5" name="Google Shape;88;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50761" y="4851785"/>
            <a:ext cx="606474" cy="2032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2"/>
          <p:cNvSpPr txBox="1">
            <a:spLocks noGrp="1"/>
          </p:cNvSpPr>
          <p:nvPr>
            <p:ph type="body" idx="1"/>
          </p:nvPr>
        </p:nvSpPr>
        <p:spPr>
          <a:xfrm>
            <a:off x="457203" y="1383016"/>
            <a:ext cx="7008000" cy="222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400"/>
          </a:p>
          <a:p>
            <a:pPr marL="0" lvl="0" indent="0" algn="l" rtl="0">
              <a:spcBef>
                <a:spcPts val="480"/>
              </a:spcBef>
              <a:spcAft>
                <a:spcPts val="0"/>
              </a:spcAft>
              <a:buSzPts val="1200"/>
              <a:buNone/>
            </a:pPr>
            <a:endParaRPr sz="2400"/>
          </a:p>
          <a:p>
            <a:pPr marL="0" lvl="0" indent="0" algn="l" rtl="0">
              <a:spcBef>
                <a:spcPts val="480"/>
              </a:spcBef>
              <a:spcAft>
                <a:spcPts val="0"/>
              </a:spcAft>
              <a:buSzPts val="1200"/>
              <a:buNone/>
            </a:pPr>
            <a:endParaRPr sz="2400"/>
          </a:p>
          <a:p>
            <a:pPr marL="0" lvl="0" indent="0" algn="l" rtl="0">
              <a:spcBef>
                <a:spcPts val="480"/>
              </a:spcBef>
              <a:spcAft>
                <a:spcPts val="0"/>
              </a:spcAft>
              <a:buSzPts val="1200"/>
              <a:buNone/>
            </a:pPr>
            <a:endParaRPr sz="2400"/>
          </a:p>
        </p:txBody>
      </p:sp>
      <p:sp>
        <p:nvSpPr>
          <p:cNvPr id="180" name="Google Shape;180;p32"/>
          <p:cNvSpPr txBox="1">
            <a:spLocks noGrp="1"/>
          </p:cNvSpPr>
          <p:nvPr>
            <p:ph type="title"/>
          </p:nvPr>
        </p:nvSpPr>
        <p:spPr>
          <a:xfrm>
            <a:off x="457203" y="268800"/>
            <a:ext cx="5114372"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IE" dirty="0"/>
              <a:t>The changing climate will effect Ireland.</a:t>
            </a:r>
            <a:endParaRPr dirty="0"/>
          </a:p>
          <a:p>
            <a:pPr marL="0" lvl="0" indent="0" algn="l" rtl="0">
              <a:spcBef>
                <a:spcPts val="0"/>
              </a:spcBef>
              <a:spcAft>
                <a:spcPts val="0"/>
              </a:spcAft>
              <a:buNone/>
            </a:pPr>
            <a:endParaRPr sz="600" dirty="0"/>
          </a:p>
          <a:p>
            <a:pPr marL="0" lvl="0" indent="0" algn="l" rtl="0">
              <a:spcBef>
                <a:spcPts val="0"/>
              </a:spcBef>
              <a:spcAft>
                <a:spcPts val="0"/>
              </a:spcAft>
              <a:buNone/>
            </a:pPr>
            <a:r>
              <a:rPr lang="en-GB" sz="1400" dirty="0"/>
              <a:t>Modelled flooding for 2100.</a:t>
            </a:r>
            <a:endParaRPr sz="1400" strike="sngStrike" dirty="0"/>
          </a:p>
        </p:txBody>
      </p:sp>
      <p:sp>
        <p:nvSpPr>
          <p:cNvPr id="181" name="Google Shape;181;p32"/>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82" name="Google Shape;182;p3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532491" y="0"/>
            <a:ext cx="3611519" cy="5143501"/>
          </a:xfrm>
          <a:prstGeom prst="rect">
            <a:avLst/>
          </a:prstGeom>
          <a:noFill/>
          <a:ln>
            <a:noFill/>
          </a:ln>
        </p:spPr>
      </p:pic>
      <p:pic>
        <p:nvPicPr>
          <p:cNvPr id="183" name="Google Shape;183;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152475"/>
            <a:ext cx="5629500" cy="3656220"/>
          </a:xfrm>
          <a:prstGeom prst="rect">
            <a:avLst/>
          </a:prstGeom>
          <a:noFill/>
          <a:ln>
            <a:noFill/>
          </a:ln>
        </p:spPr>
      </p:pic>
      <p:sp>
        <p:nvSpPr>
          <p:cNvPr id="2" name="TextBox 1"/>
          <p:cNvSpPr txBox="1"/>
          <p:nvPr/>
        </p:nvSpPr>
        <p:spPr>
          <a:xfrm>
            <a:off x="2362149" y="4424347"/>
            <a:ext cx="2778325" cy="307777"/>
          </a:xfrm>
          <a:prstGeom prst="rect">
            <a:avLst/>
          </a:prstGeom>
          <a:noFill/>
        </p:spPr>
        <p:txBody>
          <a:bodyPr wrap="none" rtlCol="0">
            <a:spAutoFit/>
          </a:bodyPr>
          <a:lstStyle/>
          <a:p>
            <a:r>
              <a:rPr lang="en-IE" b="1" dirty="0">
                <a:solidFill>
                  <a:schemeClr val="bg1"/>
                </a:solidFill>
                <a:latin typeface="Comfortaa" panose="020B0604020202020204" charset="0"/>
              </a:rPr>
              <a:t>Dublin as we know it in 2019</a:t>
            </a:r>
            <a:r>
              <a:rPr lang="en-IE" dirty="0">
                <a:solidFill>
                  <a:schemeClr val="bg1"/>
                </a:solidFill>
              </a:rPr>
              <a:t>.</a:t>
            </a:r>
          </a:p>
        </p:txBody>
      </p:sp>
      <p:sp>
        <p:nvSpPr>
          <p:cNvPr id="3" name="TextBox 2"/>
          <p:cNvSpPr txBox="1"/>
          <p:nvPr/>
        </p:nvSpPr>
        <p:spPr>
          <a:xfrm>
            <a:off x="7560527" y="4578235"/>
            <a:ext cx="1340432" cy="307777"/>
          </a:xfrm>
          <a:prstGeom prst="rect">
            <a:avLst/>
          </a:prstGeom>
          <a:noFill/>
        </p:spPr>
        <p:txBody>
          <a:bodyPr wrap="none" rtlCol="0">
            <a:spAutoFit/>
          </a:bodyPr>
          <a:lstStyle/>
          <a:p>
            <a:r>
              <a:rPr lang="en-IE" b="1" dirty="0">
                <a:solidFill>
                  <a:schemeClr val="bg1"/>
                </a:solidFill>
                <a:latin typeface="Comfortaa" panose="020B0604020202020204" charset="0"/>
              </a:rPr>
              <a:t>Dublin 2100?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body" idx="1"/>
          </p:nvPr>
        </p:nvSpPr>
        <p:spPr>
          <a:xfrm>
            <a:off x="457203" y="1383016"/>
            <a:ext cx="7008000" cy="222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p:txBody>
      </p:sp>
      <p:sp>
        <p:nvSpPr>
          <p:cNvPr id="171" name="Google Shape;171;p31"/>
          <p:cNvSpPr txBox="1">
            <a:spLocks noGrp="1"/>
          </p:cNvSpPr>
          <p:nvPr>
            <p:ph type="title"/>
          </p:nvPr>
        </p:nvSpPr>
        <p:spPr>
          <a:xfrm>
            <a:off x="0" y="1986502"/>
            <a:ext cx="6036300" cy="695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dirty="0">
                <a:solidFill>
                  <a:schemeClr val="tx1"/>
                </a:solidFill>
              </a:rPr>
              <a:t>Imagine - you </a:t>
            </a:r>
            <a:r>
              <a:rPr lang="en-GB" b="1" dirty="0"/>
              <a:t>want to start a colony on Mars. </a:t>
            </a:r>
            <a:br>
              <a:rPr lang="en-GB" b="1" dirty="0"/>
            </a:br>
            <a:br>
              <a:rPr lang="en-GB" b="1" dirty="0"/>
            </a:br>
            <a:r>
              <a:rPr lang="en-GB" b="1" dirty="0"/>
              <a:t>What do you need to survive? </a:t>
            </a:r>
            <a:br>
              <a:rPr lang="en-GB" b="1" dirty="0"/>
            </a:br>
            <a:br>
              <a:rPr lang="en-GB" b="1" dirty="0"/>
            </a:br>
            <a:r>
              <a:rPr lang="en-GB" b="1" dirty="0"/>
              <a:t>What are the challenges you would face?</a:t>
            </a:r>
            <a:endParaRPr b="1" dirty="0"/>
          </a:p>
        </p:txBody>
      </p:sp>
      <p:sp>
        <p:nvSpPr>
          <p:cNvPr id="172" name="Google Shape;172;p31"/>
          <p:cNvSpPr txBox="1">
            <a:spLocks noGrp="1"/>
          </p:cNvSpPr>
          <p:nvPr>
            <p:ph type="body" idx="1"/>
          </p:nvPr>
        </p:nvSpPr>
        <p:spPr>
          <a:xfrm>
            <a:off x="383150" y="4390975"/>
            <a:ext cx="8520600" cy="625500"/>
          </a:xfrm>
          <a:prstGeom prst="rect">
            <a:avLst/>
          </a:prstGeom>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GB" dirty="0"/>
              <a:t>Go to </a:t>
            </a:r>
            <a:r>
              <a:rPr lang="en-GB" u="sng" dirty="0">
                <a:solidFill>
                  <a:schemeClr val="hlink"/>
                </a:solidFill>
                <a:hlinkClick r:id="rId3"/>
              </a:rPr>
              <a:t>www.menti.com</a:t>
            </a:r>
            <a:r>
              <a:rPr lang="en-GB" dirty="0"/>
              <a:t> and use the code</a:t>
            </a:r>
            <a:endParaRPr b="1" dirty="0"/>
          </a:p>
        </p:txBody>
      </p:sp>
      <p:pic>
        <p:nvPicPr>
          <p:cNvPr id="173" name="Google Shape;173;p3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153746" y="1277897"/>
            <a:ext cx="2168133" cy="24335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5" name="Picture 2">
            <a:extLst>
              <a:ext uri="{FF2B5EF4-FFF2-40B4-BE49-F238E27FC236}">
                <a16:creationId xmlns:a16="http://schemas.microsoft.com/office/drawing/2014/main" id="{7F56F497-0FB1-45F6-8E67-1FA5732835B7}"/>
              </a:ext>
            </a:extLst>
          </p:cNvPr>
          <p:cNvPicPr>
            <a:picLocks noChangeAspect="1" noChangeArrowheads="1"/>
          </p:cNvPicPr>
          <p:nvPr/>
        </p:nvPicPr>
        <p:blipFill>
          <a:blip r:embed="rId3">
            <a:alphaModFix amt="20000"/>
            <a:extLst>
              <a:ext uri="{28A0092B-C50C-407E-A947-70E740481C1C}">
                <a14:useLocalDpi xmlns:a14="http://schemas.microsoft.com/office/drawing/2010/main"/>
              </a:ext>
            </a:extLst>
          </a:blip>
          <a:srcRect/>
          <a:stretch>
            <a:fillRect/>
          </a:stretch>
        </p:blipFill>
        <p:spPr bwMode="auto">
          <a:xfrm>
            <a:off x="700961" y="574625"/>
            <a:ext cx="7155689" cy="4281487"/>
          </a:xfrm>
          <a:prstGeom prst="rect">
            <a:avLst/>
          </a:prstGeom>
          <a:noFill/>
          <a:extLst>
            <a:ext uri="{909E8E84-426E-40DD-AFC4-6F175D3DCCD1}">
              <a14:hiddenFill xmlns:a14="http://schemas.microsoft.com/office/drawing/2010/main">
                <a:solidFill>
                  <a:srgbClr val="FFFFFF"/>
                </a:solidFill>
              </a14:hiddenFill>
            </a:ext>
          </a:extLst>
        </p:spPr>
      </p:pic>
      <p:sp>
        <p:nvSpPr>
          <p:cNvPr id="243" name="Google Shape;243;p38"/>
          <p:cNvSpPr txBox="1">
            <a:spLocks noGrp="1"/>
          </p:cNvSpPr>
          <p:nvPr>
            <p:ph type="body" idx="1"/>
          </p:nvPr>
        </p:nvSpPr>
        <p:spPr>
          <a:xfrm>
            <a:off x="457203" y="1383016"/>
            <a:ext cx="7008000" cy="222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400"/>
          </a:p>
          <a:p>
            <a:pPr marL="0" lvl="0" indent="0" algn="l" rtl="0">
              <a:spcBef>
                <a:spcPts val="480"/>
              </a:spcBef>
              <a:spcAft>
                <a:spcPts val="0"/>
              </a:spcAft>
              <a:buSzPts val="1200"/>
              <a:buNone/>
            </a:pPr>
            <a:endParaRPr sz="2400"/>
          </a:p>
          <a:p>
            <a:pPr marL="0" lvl="0" indent="0" algn="l" rtl="0">
              <a:spcBef>
                <a:spcPts val="480"/>
              </a:spcBef>
              <a:spcAft>
                <a:spcPts val="0"/>
              </a:spcAft>
              <a:buSzPts val="1200"/>
              <a:buNone/>
            </a:pPr>
            <a:endParaRPr sz="2400"/>
          </a:p>
          <a:p>
            <a:pPr marL="0" lvl="0" indent="0" algn="l" rtl="0">
              <a:spcBef>
                <a:spcPts val="480"/>
              </a:spcBef>
              <a:spcAft>
                <a:spcPts val="0"/>
              </a:spcAft>
              <a:buSzPts val="1200"/>
              <a:buNone/>
            </a:pPr>
            <a:endParaRPr sz="2400"/>
          </a:p>
        </p:txBody>
      </p:sp>
      <p:sp>
        <p:nvSpPr>
          <p:cNvPr id="244" name="Google Shape;244;p38"/>
          <p:cNvSpPr txBox="1">
            <a:spLocks noGrp="1"/>
          </p:cNvSpPr>
          <p:nvPr>
            <p:ph type="title"/>
          </p:nvPr>
        </p:nvSpPr>
        <p:spPr>
          <a:xfrm>
            <a:off x="1092175" y="445025"/>
            <a:ext cx="77400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dirty="0"/>
              <a:t>Work for today.</a:t>
            </a:r>
            <a:endParaRPr b="1" dirty="0"/>
          </a:p>
        </p:txBody>
      </p:sp>
      <p:sp>
        <p:nvSpPr>
          <p:cNvPr id="245" name="Google Shape;245;p38"/>
          <p:cNvSpPr txBox="1">
            <a:spLocks noGrp="1"/>
          </p:cNvSpPr>
          <p:nvPr>
            <p:ph type="body" idx="1"/>
          </p:nvPr>
        </p:nvSpPr>
        <p:spPr>
          <a:xfrm>
            <a:off x="848575" y="1429356"/>
            <a:ext cx="7983600" cy="3416400"/>
          </a:xfrm>
          <a:prstGeom prst="rect">
            <a:avLst/>
          </a:prstGeom>
        </p:spPr>
        <p:txBody>
          <a:bodyPr spcFirstLastPara="1" wrap="square" lIns="91425" tIns="45700" rIns="91425" bIns="45700" anchor="t" anchorCtr="0">
            <a:noAutofit/>
          </a:bodyPr>
          <a:lstStyle/>
          <a:p>
            <a:pPr>
              <a:buFont typeface="Comfortaa"/>
              <a:buAutoNum type="arabicPeriod"/>
            </a:pPr>
            <a:r>
              <a:rPr lang="en-GB" b="1" dirty="0">
                <a:solidFill>
                  <a:schemeClr val="tx1"/>
                </a:solidFill>
              </a:rPr>
              <a:t>You will be given 4 locations.</a:t>
            </a:r>
          </a:p>
          <a:p>
            <a:pPr marL="457200" lvl="0" indent="-285750" algn="l" rtl="0">
              <a:spcBef>
                <a:spcPts val="360"/>
              </a:spcBef>
              <a:spcAft>
                <a:spcPts val="0"/>
              </a:spcAft>
              <a:buSzPts val="900"/>
              <a:buAutoNum type="arabicPeriod"/>
            </a:pPr>
            <a:r>
              <a:rPr lang="en-GB" b="1" dirty="0">
                <a:solidFill>
                  <a:schemeClr val="tx1"/>
                </a:solidFill>
              </a:rPr>
              <a:t>Information will be provided in rounds.</a:t>
            </a:r>
          </a:p>
          <a:p>
            <a:pPr lvl="0">
              <a:buAutoNum type="arabicPeriod"/>
            </a:pPr>
            <a:r>
              <a:rPr lang="en-GB" b="1" dirty="0">
                <a:solidFill>
                  <a:schemeClr val="tx1"/>
                </a:solidFill>
              </a:rPr>
              <a:t>With each new round of information, you will </a:t>
            </a:r>
            <a:r>
              <a:rPr lang="en-GB" b="1" u="sng" dirty="0">
                <a:solidFill>
                  <a:schemeClr val="tx1"/>
                </a:solidFill>
              </a:rPr>
              <a:t>eliminate a location</a:t>
            </a:r>
            <a:r>
              <a:rPr lang="en-GB" b="1" dirty="0">
                <a:solidFill>
                  <a:schemeClr val="tx1"/>
                </a:solidFill>
              </a:rPr>
              <a:t>.</a:t>
            </a:r>
          </a:p>
          <a:p>
            <a:pPr lvl="0">
              <a:buAutoNum type="arabicPeriod"/>
            </a:pPr>
            <a:r>
              <a:rPr lang="en-GB" b="1" dirty="0">
                <a:solidFill>
                  <a:schemeClr val="tx1"/>
                </a:solidFill>
              </a:rPr>
              <a:t>For the final round, you will calculate a carbon score.</a:t>
            </a:r>
          </a:p>
          <a:p>
            <a:pPr lvl="0">
              <a:buAutoNum type="arabicPeriod"/>
            </a:pPr>
            <a:r>
              <a:rPr lang="en-GB" b="1" dirty="0">
                <a:solidFill>
                  <a:schemeClr val="tx1"/>
                </a:solidFill>
              </a:rPr>
              <a:t>Finally, you will present the rationale for your decisions. </a:t>
            </a:r>
          </a:p>
          <a:p>
            <a:pPr marL="457200" lvl="0" indent="-285750" algn="l" rtl="0">
              <a:spcBef>
                <a:spcPts val="360"/>
              </a:spcBef>
              <a:spcAft>
                <a:spcPts val="0"/>
              </a:spcAft>
              <a:buSzPts val="900"/>
              <a:buAutoNum type="arabicPeriod"/>
            </a:pPr>
            <a:endParaRPr lang="en-GB" b="1" dirty="0"/>
          </a:p>
          <a:p>
            <a:pPr marL="0" lvl="0" indent="0" algn="l" rtl="0">
              <a:spcBef>
                <a:spcPts val="360"/>
              </a:spcBef>
              <a:spcAft>
                <a:spcPts val="0"/>
              </a:spcAft>
              <a:buNone/>
            </a:pPr>
            <a:endParaRPr b="1" dirty="0"/>
          </a:p>
          <a:p>
            <a:pPr marL="0" lvl="0" indent="0" algn="l" rtl="0">
              <a:spcBef>
                <a:spcPts val="360"/>
              </a:spcBef>
              <a:spcAft>
                <a:spcPts val="0"/>
              </a:spcAft>
              <a:buNone/>
            </a:pPr>
            <a:endParaRPr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5" name="Picture 2">
            <a:extLst>
              <a:ext uri="{FF2B5EF4-FFF2-40B4-BE49-F238E27FC236}">
                <a16:creationId xmlns:a16="http://schemas.microsoft.com/office/drawing/2014/main" id="{7F56F497-0FB1-45F6-8E67-1FA5732835B7}"/>
              </a:ext>
            </a:extLst>
          </p:cNvPr>
          <p:cNvPicPr>
            <a:picLocks noChangeAspect="1" noChangeArrowheads="1"/>
          </p:cNvPicPr>
          <p:nvPr/>
        </p:nvPicPr>
        <p:blipFill>
          <a:blip r:embed="rId3">
            <a:alphaModFix amt="20000"/>
            <a:extLst>
              <a:ext uri="{28A0092B-C50C-407E-A947-70E740481C1C}">
                <a14:useLocalDpi xmlns:a14="http://schemas.microsoft.com/office/drawing/2010/main"/>
              </a:ext>
            </a:extLst>
          </a:blip>
          <a:srcRect/>
          <a:stretch>
            <a:fillRect/>
          </a:stretch>
        </p:blipFill>
        <p:spPr bwMode="auto">
          <a:xfrm>
            <a:off x="700886" y="477413"/>
            <a:ext cx="7155689" cy="4281487"/>
          </a:xfrm>
          <a:prstGeom prst="rect">
            <a:avLst/>
          </a:prstGeom>
          <a:noFill/>
          <a:extLst>
            <a:ext uri="{909E8E84-426E-40DD-AFC4-6F175D3DCCD1}">
              <a14:hiddenFill xmlns:a14="http://schemas.microsoft.com/office/drawing/2010/main">
                <a:solidFill>
                  <a:srgbClr val="FFFFFF"/>
                </a:solidFill>
              </a14:hiddenFill>
            </a:ext>
          </a:extLst>
        </p:spPr>
      </p:pic>
      <p:sp>
        <p:nvSpPr>
          <p:cNvPr id="243" name="Google Shape;243;p38"/>
          <p:cNvSpPr txBox="1">
            <a:spLocks noGrp="1"/>
          </p:cNvSpPr>
          <p:nvPr>
            <p:ph type="body" idx="1"/>
          </p:nvPr>
        </p:nvSpPr>
        <p:spPr>
          <a:xfrm>
            <a:off x="457203" y="1383016"/>
            <a:ext cx="7008000" cy="222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p:txBody>
      </p:sp>
      <p:sp>
        <p:nvSpPr>
          <p:cNvPr id="244" name="Google Shape;244;p38"/>
          <p:cNvSpPr txBox="1">
            <a:spLocks noGrp="1"/>
          </p:cNvSpPr>
          <p:nvPr>
            <p:ph type="title"/>
          </p:nvPr>
        </p:nvSpPr>
        <p:spPr>
          <a:xfrm>
            <a:off x="1092175" y="445025"/>
            <a:ext cx="77400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dirty="0"/>
              <a:t>Here are your locations</a:t>
            </a:r>
            <a:endParaRPr b="1" dirty="0"/>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73157" y="1083013"/>
            <a:ext cx="5260520" cy="3903325"/>
          </a:xfrm>
          <a:prstGeom prst="rect">
            <a:avLst/>
          </a:prstGeom>
          <a:ln>
            <a:solidFill>
              <a:schemeClr val="tx1"/>
            </a:solidFill>
          </a:ln>
        </p:spPr>
      </p:pic>
    </p:spTree>
    <p:extLst>
      <p:ext uri="{BB962C8B-B14F-4D97-AF65-F5344CB8AC3E}">
        <p14:creationId xmlns:p14="http://schemas.microsoft.com/office/powerpoint/2010/main" val="371310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1026" name="Picture 2" descr="Image result for water">
            <a:extLst>
              <a:ext uri="{FF2B5EF4-FFF2-40B4-BE49-F238E27FC236}">
                <a16:creationId xmlns:a16="http://schemas.microsoft.com/office/drawing/2014/main" id="{C584A2AC-003A-4491-8CA0-21ACD75F03A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046231"/>
            <a:ext cx="9144000" cy="3349625"/>
          </a:xfrm>
          <a:prstGeom prst="rect">
            <a:avLst/>
          </a:prstGeom>
          <a:noFill/>
          <a:extLst>
            <a:ext uri="{909E8E84-426E-40DD-AFC4-6F175D3DCCD1}">
              <a14:hiddenFill xmlns:a14="http://schemas.microsoft.com/office/drawing/2010/main">
                <a:solidFill>
                  <a:srgbClr val="FFFFFF"/>
                </a:solidFill>
              </a14:hiddenFill>
            </a:ext>
          </a:extLst>
        </p:spPr>
      </p:pic>
      <p:sp>
        <p:nvSpPr>
          <p:cNvPr id="252" name="Google Shape;252;p39"/>
          <p:cNvSpPr txBox="1">
            <a:spLocks noGrp="1"/>
          </p:cNvSpPr>
          <p:nvPr>
            <p:ph type="body" idx="1"/>
          </p:nvPr>
        </p:nvSpPr>
        <p:spPr>
          <a:xfrm>
            <a:off x="457203" y="1383016"/>
            <a:ext cx="7008000" cy="222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p:txBody>
      </p:sp>
      <p:sp>
        <p:nvSpPr>
          <p:cNvPr id="254" name="Google Shape;254;p39"/>
          <p:cNvSpPr txBox="1">
            <a:spLocks noGrp="1"/>
          </p:cNvSpPr>
          <p:nvPr>
            <p:ph type="body" idx="1"/>
          </p:nvPr>
        </p:nvSpPr>
        <p:spPr>
          <a:xfrm>
            <a:off x="623400" y="1149992"/>
            <a:ext cx="8520600" cy="2371133"/>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t>Your first thing to consider is water.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GB" dirty="0"/>
              <a:t>Which location will you eliminate? Why?</a:t>
            </a:r>
            <a:endParaRPr dirty="0"/>
          </a:p>
        </p:txBody>
      </p:sp>
      <p:sp>
        <p:nvSpPr>
          <p:cNvPr id="3" name="TextBox 2"/>
          <p:cNvSpPr txBox="1"/>
          <p:nvPr/>
        </p:nvSpPr>
        <p:spPr>
          <a:xfrm>
            <a:off x="1196898" y="549308"/>
            <a:ext cx="2616422" cy="461665"/>
          </a:xfrm>
          <a:prstGeom prst="rect">
            <a:avLst/>
          </a:prstGeom>
          <a:noFill/>
        </p:spPr>
        <p:txBody>
          <a:bodyPr wrap="none" rtlCol="0">
            <a:spAutoFit/>
          </a:bodyPr>
          <a:lstStyle/>
          <a:p>
            <a:r>
              <a:rPr lang="en-IE" sz="2400" b="1" dirty="0">
                <a:latin typeface="Comfortaa" panose="020B0604020202020204" charset="0"/>
              </a:rPr>
              <a:t>Round 1: Water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38"/>
          <p:cNvSpPr txBox="1">
            <a:spLocks noGrp="1"/>
          </p:cNvSpPr>
          <p:nvPr>
            <p:ph type="body" idx="1"/>
          </p:nvPr>
        </p:nvSpPr>
        <p:spPr>
          <a:xfrm>
            <a:off x="457203" y="1383016"/>
            <a:ext cx="7008000" cy="222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p:txBody>
      </p:sp>
      <p:sp>
        <p:nvSpPr>
          <p:cNvPr id="245" name="Google Shape;245;p38"/>
          <p:cNvSpPr txBox="1">
            <a:spLocks noGrp="1"/>
          </p:cNvSpPr>
          <p:nvPr>
            <p:ph type="body" idx="1"/>
          </p:nvPr>
        </p:nvSpPr>
        <p:spPr>
          <a:xfrm>
            <a:off x="703197" y="1898116"/>
            <a:ext cx="7983600" cy="3416400"/>
          </a:xfrm>
          <a:prstGeom prst="rect">
            <a:avLst/>
          </a:prstGeom>
        </p:spPr>
        <p:txBody>
          <a:bodyPr spcFirstLastPara="1" wrap="square" lIns="91425" tIns="45700" rIns="91425" bIns="45700" anchor="t" anchorCtr="0">
            <a:noAutofit/>
          </a:bodyPr>
          <a:lstStyle/>
          <a:p>
            <a:pPr marL="171450" indent="0">
              <a:buNone/>
            </a:pPr>
            <a:r>
              <a:rPr lang="en-IE" sz="7200" b="1" dirty="0">
                <a:solidFill>
                  <a:schemeClr val="tx1"/>
                </a:solidFill>
              </a:rPr>
              <a:t>DECISION TIME</a:t>
            </a:r>
            <a:endParaRPr sz="7200" b="1" dirty="0">
              <a:solidFill>
                <a:schemeClr val="tx1"/>
              </a:solidFill>
            </a:endParaRPr>
          </a:p>
        </p:txBody>
      </p:sp>
    </p:spTree>
    <p:extLst>
      <p:ext uri="{BB962C8B-B14F-4D97-AF65-F5344CB8AC3E}">
        <p14:creationId xmlns:p14="http://schemas.microsoft.com/office/powerpoint/2010/main" val="95426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990601" y="205979"/>
            <a:ext cx="5961791"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400" b="1" dirty="0">
                <a:latin typeface="Comfortaa" panose="020B0604020202020204" charset="0"/>
              </a:rPr>
              <a:t>Round 2: Raw materials</a:t>
            </a:r>
            <a:endParaRPr sz="2400" b="1" dirty="0">
              <a:latin typeface="Comfortaa" panose="020B0604020202020204" charset="0"/>
            </a:endParaRPr>
          </a:p>
        </p:txBody>
      </p:sp>
      <p:sp>
        <p:nvSpPr>
          <p:cNvPr id="266" name="Google Shape;266;p41"/>
          <p:cNvSpPr txBox="1">
            <a:spLocks noGrp="1"/>
          </p:cNvSpPr>
          <p:nvPr>
            <p:ph type="body" idx="1"/>
          </p:nvPr>
        </p:nvSpPr>
        <p:spPr>
          <a:xfrm>
            <a:off x="391350" y="1406400"/>
            <a:ext cx="8660780" cy="455956"/>
          </a:xfrm>
          <a:prstGeom prst="rect">
            <a:avLst/>
          </a:prstGeom>
        </p:spPr>
        <p:txBody>
          <a:bodyPr spcFirstLastPara="1" wrap="square" lIns="91425" tIns="45700" rIns="91425" bIns="45700" anchor="t" anchorCtr="0">
            <a:noAutofit/>
          </a:bodyPr>
          <a:lstStyle/>
          <a:p>
            <a:pPr marL="0" lvl="0" indent="0">
              <a:buNone/>
            </a:pPr>
            <a:r>
              <a:rPr lang="en-IE" sz="1700" b="1" dirty="0">
                <a:latin typeface="Comfortaa" panose="020B0604020202020204" charset="0"/>
              </a:rPr>
              <a:t>Look at the bedrock and Quaternary maps</a:t>
            </a:r>
            <a:r>
              <a:rPr lang="en-IE" b="1" dirty="0">
                <a:latin typeface="Comfortaa" panose="020B0604020202020204" charset="0"/>
              </a:rPr>
              <a:t>.</a:t>
            </a:r>
          </a:p>
          <a:p>
            <a:pPr marL="0" lvl="0" indent="0" algn="l" rtl="0">
              <a:spcBef>
                <a:spcPts val="360"/>
              </a:spcBef>
              <a:spcAft>
                <a:spcPts val="0"/>
              </a:spcAft>
              <a:buNone/>
            </a:pPr>
            <a:endParaRPr dirty="0">
              <a:latin typeface="Comfortaa" panose="020B0604020202020204" charset="0"/>
            </a:endParaRPr>
          </a:p>
          <a:p>
            <a:pPr marL="0" lvl="0" indent="0" algn="l" rtl="0">
              <a:spcBef>
                <a:spcPts val="360"/>
              </a:spcBef>
              <a:spcAft>
                <a:spcPts val="0"/>
              </a:spcAft>
              <a:buNone/>
            </a:pPr>
            <a:endParaRPr dirty="0">
              <a:latin typeface="Comfortaa" panose="020B0604020202020204" charset="0"/>
            </a:endParaRPr>
          </a:p>
          <a:p>
            <a:pPr marL="0" lvl="0" indent="0" algn="l" rtl="0">
              <a:spcBef>
                <a:spcPts val="360"/>
              </a:spcBef>
              <a:spcAft>
                <a:spcPts val="0"/>
              </a:spcAft>
              <a:buNone/>
            </a:pPr>
            <a:endParaRPr dirty="0">
              <a:latin typeface="Comfortaa" panose="020B0604020202020204" charset="0"/>
            </a:endParaRPr>
          </a:p>
        </p:txBody>
      </p:sp>
      <p:sp>
        <p:nvSpPr>
          <p:cNvPr id="2" name="Rectangle 1">
            <a:extLst>
              <a:ext uri="{FF2B5EF4-FFF2-40B4-BE49-F238E27FC236}">
                <a16:creationId xmlns:a16="http://schemas.microsoft.com/office/drawing/2014/main" id="{E3EEED39-7ED5-487F-A2B5-7D588526FA07}"/>
              </a:ext>
            </a:extLst>
          </p:cNvPr>
          <p:cNvSpPr/>
          <p:nvPr/>
        </p:nvSpPr>
        <p:spPr>
          <a:xfrm>
            <a:off x="361262" y="2095085"/>
            <a:ext cx="5934603" cy="369332"/>
          </a:xfrm>
          <a:prstGeom prst="rect">
            <a:avLst/>
          </a:prstGeom>
        </p:spPr>
        <p:txBody>
          <a:bodyPr wrap="square">
            <a:spAutoFit/>
          </a:bodyPr>
          <a:lstStyle/>
          <a:p>
            <a:pPr marL="0" indent="0">
              <a:buNone/>
            </a:pPr>
            <a:r>
              <a:rPr lang="en-IE" sz="1800" b="1" dirty="0">
                <a:latin typeface="Comfortaa" panose="020B0604020202020204" charset="0"/>
              </a:rPr>
              <a:t>You now need to consider raw materials: </a:t>
            </a:r>
          </a:p>
        </p:txBody>
      </p:sp>
      <p:sp>
        <p:nvSpPr>
          <p:cNvPr id="3" name="Rectangle 2">
            <a:extLst>
              <a:ext uri="{FF2B5EF4-FFF2-40B4-BE49-F238E27FC236}">
                <a16:creationId xmlns:a16="http://schemas.microsoft.com/office/drawing/2014/main" id="{32EE42F8-EF3E-40C1-AABC-C066EAC7CAD4}"/>
              </a:ext>
            </a:extLst>
          </p:cNvPr>
          <p:cNvSpPr/>
          <p:nvPr/>
        </p:nvSpPr>
        <p:spPr>
          <a:xfrm>
            <a:off x="391349" y="2702286"/>
            <a:ext cx="7624242" cy="353943"/>
          </a:xfrm>
          <a:prstGeom prst="rect">
            <a:avLst/>
          </a:prstGeom>
        </p:spPr>
        <p:txBody>
          <a:bodyPr wrap="square">
            <a:spAutoFit/>
          </a:bodyPr>
          <a:lstStyle/>
          <a:p>
            <a:pPr marL="0" indent="0">
              <a:buNone/>
            </a:pPr>
            <a:r>
              <a:rPr lang="en-IE" sz="1700" dirty="0">
                <a:latin typeface="Comfortaa" panose="020B0604020202020204" charset="0"/>
              </a:rPr>
              <a:t>Rock type – limestone and granite – for building and water </a:t>
            </a:r>
          </a:p>
        </p:txBody>
      </p:sp>
      <p:sp>
        <p:nvSpPr>
          <p:cNvPr id="4" name="Rectangle 3">
            <a:extLst>
              <a:ext uri="{FF2B5EF4-FFF2-40B4-BE49-F238E27FC236}">
                <a16:creationId xmlns:a16="http://schemas.microsoft.com/office/drawing/2014/main" id="{72DDC0A9-E337-4F61-BB63-34A29DD3F856}"/>
              </a:ext>
            </a:extLst>
          </p:cNvPr>
          <p:cNvSpPr/>
          <p:nvPr/>
        </p:nvSpPr>
        <p:spPr>
          <a:xfrm>
            <a:off x="361261" y="3965166"/>
            <a:ext cx="8036951" cy="353943"/>
          </a:xfrm>
          <a:prstGeom prst="rect">
            <a:avLst/>
          </a:prstGeom>
        </p:spPr>
        <p:txBody>
          <a:bodyPr wrap="square">
            <a:spAutoFit/>
          </a:bodyPr>
          <a:lstStyle/>
          <a:p>
            <a:pPr marL="0" indent="0">
              <a:buNone/>
            </a:pPr>
            <a:r>
              <a:rPr lang="en-IE" sz="1700" dirty="0">
                <a:latin typeface="Comfortaa" panose="020B0604020202020204" charset="0"/>
              </a:rPr>
              <a:t>Metals and mineral deposits – requirements for renewable energy</a:t>
            </a:r>
          </a:p>
        </p:txBody>
      </p:sp>
      <p:sp>
        <p:nvSpPr>
          <p:cNvPr id="5" name="Rectangle 4">
            <a:extLst>
              <a:ext uri="{FF2B5EF4-FFF2-40B4-BE49-F238E27FC236}">
                <a16:creationId xmlns:a16="http://schemas.microsoft.com/office/drawing/2014/main" id="{EBC755C9-155D-4763-B1AA-908E9C892407}"/>
              </a:ext>
            </a:extLst>
          </p:cNvPr>
          <p:cNvSpPr/>
          <p:nvPr/>
        </p:nvSpPr>
        <p:spPr>
          <a:xfrm>
            <a:off x="361262" y="3333726"/>
            <a:ext cx="8782738" cy="353943"/>
          </a:xfrm>
          <a:prstGeom prst="rect">
            <a:avLst/>
          </a:prstGeom>
        </p:spPr>
        <p:txBody>
          <a:bodyPr wrap="square">
            <a:spAutoFit/>
          </a:bodyPr>
          <a:lstStyle/>
          <a:p>
            <a:pPr marL="0" indent="0">
              <a:buNone/>
            </a:pPr>
            <a:r>
              <a:rPr lang="en-IE" sz="1700" dirty="0">
                <a:latin typeface="Comfortaa" panose="020B0604020202020204" charset="0"/>
              </a:rPr>
              <a:t>Aggregates – Quaternary deposits of eskers and drumlins – for construction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38"/>
          <p:cNvSpPr txBox="1">
            <a:spLocks noGrp="1"/>
          </p:cNvSpPr>
          <p:nvPr>
            <p:ph type="body" idx="1"/>
          </p:nvPr>
        </p:nvSpPr>
        <p:spPr>
          <a:xfrm>
            <a:off x="457203" y="1383016"/>
            <a:ext cx="7008000" cy="222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p:txBody>
      </p:sp>
      <p:sp>
        <p:nvSpPr>
          <p:cNvPr id="245" name="Google Shape;245;p38"/>
          <p:cNvSpPr txBox="1">
            <a:spLocks noGrp="1"/>
          </p:cNvSpPr>
          <p:nvPr>
            <p:ph type="body" idx="1"/>
          </p:nvPr>
        </p:nvSpPr>
        <p:spPr>
          <a:xfrm>
            <a:off x="703197" y="1898116"/>
            <a:ext cx="7983600" cy="3416400"/>
          </a:xfrm>
          <a:prstGeom prst="rect">
            <a:avLst/>
          </a:prstGeom>
        </p:spPr>
        <p:txBody>
          <a:bodyPr spcFirstLastPara="1" wrap="square" lIns="91425" tIns="45700" rIns="91425" bIns="45700" anchor="t" anchorCtr="0">
            <a:noAutofit/>
          </a:bodyPr>
          <a:lstStyle/>
          <a:p>
            <a:pPr marL="171450" indent="0">
              <a:buNone/>
            </a:pPr>
            <a:r>
              <a:rPr lang="en-IE" sz="7200" b="1" dirty="0">
                <a:solidFill>
                  <a:schemeClr val="tx1"/>
                </a:solidFill>
              </a:rPr>
              <a:t>DECISION TIME</a:t>
            </a:r>
            <a:endParaRPr sz="7200" b="1" dirty="0">
              <a:solidFill>
                <a:schemeClr val="tx1"/>
              </a:solidFill>
            </a:endParaRPr>
          </a:p>
        </p:txBody>
      </p:sp>
    </p:spTree>
    <p:extLst>
      <p:ext uri="{BB962C8B-B14F-4D97-AF65-F5344CB8AC3E}">
        <p14:creationId xmlns:p14="http://schemas.microsoft.com/office/powerpoint/2010/main" val="212729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990603" y="205979"/>
            <a:ext cx="51672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400" b="1" dirty="0"/>
              <a:t>Round 3: Renewable energy</a:t>
            </a:r>
            <a:endParaRPr sz="2400" b="1" dirty="0"/>
          </a:p>
        </p:txBody>
      </p:sp>
      <p:sp>
        <p:nvSpPr>
          <p:cNvPr id="4" name="Rectangle 3">
            <a:extLst>
              <a:ext uri="{FF2B5EF4-FFF2-40B4-BE49-F238E27FC236}">
                <a16:creationId xmlns:a16="http://schemas.microsoft.com/office/drawing/2014/main" id="{01299AC5-FE20-4FA4-B1C8-EF0E494FC3B7}"/>
              </a:ext>
            </a:extLst>
          </p:cNvPr>
          <p:cNvSpPr/>
          <p:nvPr/>
        </p:nvSpPr>
        <p:spPr>
          <a:xfrm>
            <a:off x="648626" y="1063379"/>
            <a:ext cx="7504771" cy="2616101"/>
          </a:xfrm>
          <a:prstGeom prst="rect">
            <a:avLst/>
          </a:prstGeom>
        </p:spPr>
        <p:txBody>
          <a:bodyPr wrap="square">
            <a:spAutoFit/>
          </a:bodyPr>
          <a:lstStyle/>
          <a:p>
            <a:pPr lvl="0">
              <a:spcBef>
                <a:spcPts val="360"/>
              </a:spcBef>
            </a:pPr>
            <a:r>
              <a:rPr lang="en-IE" sz="1800" dirty="0">
                <a:latin typeface="Comfortaa" panose="020B0604020202020204" charset="0"/>
              </a:rPr>
              <a:t>Step 1 – consider three renewable energy sources:</a:t>
            </a:r>
          </a:p>
          <a:p>
            <a:pPr marL="285750" lvl="0" indent="-285750">
              <a:spcBef>
                <a:spcPts val="360"/>
              </a:spcBef>
              <a:buFontTx/>
              <a:buChar char="-"/>
            </a:pPr>
            <a:r>
              <a:rPr lang="en-IE" sz="1800" dirty="0">
                <a:latin typeface="Comfortaa" panose="020B0604020202020204" charset="0"/>
              </a:rPr>
              <a:t>Wind</a:t>
            </a:r>
          </a:p>
          <a:p>
            <a:pPr marL="285750" lvl="0" indent="-285750">
              <a:spcBef>
                <a:spcPts val="360"/>
              </a:spcBef>
              <a:buFontTx/>
              <a:buChar char="-"/>
            </a:pPr>
            <a:r>
              <a:rPr lang="en-IE" sz="1800" dirty="0">
                <a:latin typeface="Comfortaa" panose="020B0604020202020204" charset="0"/>
              </a:rPr>
              <a:t>Solar</a:t>
            </a:r>
          </a:p>
          <a:p>
            <a:pPr marL="285750" lvl="0" indent="-285750">
              <a:spcBef>
                <a:spcPts val="360"/>
              </a:spcBef>
              <a:buFontTx/>
              <a:buChar char="-"/>
            </a:pPr>
            <a:r>
              <a:rPr lang="en-IE" sz="1800" dirty="0">
                <a:latin typeface="Comfortaa" panose="020B0604020202020204" charset="0"/>
              </a:rPr>
              <a:t>Geothermal</a:t>
            </a:r>
          </a:p>
          <a:p>
            <a:pPr>
              <a:spcBef>
                <a:spcPts val="360"/>
              </a:spcBef>
            </a:pPr>
            <a:endParaRPr lang="en-IE" sz="1800" dirty="0">
              <a:latin typeface="Comfortaa" panose="020B0604020202020204" charset="0"/>
            </a:endParaRPr>
          </a:p>
          <a:p>
            <a:pPr>
              <a:spcBef>
                <a:spcPts val="360"/>
              </a:spcBef>
            </a:pPr>
            <a:r>
              <a:rPr lang="en-IE" sz="1800" dirty="0">
                <a:latin typeface="Comfortaa" panose="020B0604020202020204" charset="0"/>
              </a:rPr>
              <a:t>For energy security, </a:t>
            </a:r>
            <a:r>
              <a:rPr lang="en-IE" sz="1800" b="1" dirty="0">
                <a:latin typeface="Comfortaa" panose="020B0604020202020204" charset="0"/>
              </a:rPr>
              <a:t>two sources </a:t>
            </a:r>
            <a:r>
              <a:rPr lang="en-IE" sz="1800" dirty="0">
                <a:latin typeface="Comfortaa" panose="020B0604020202020204" charset="0"/>
              </a:rPr>
              <a:t>of energy are needed to power the new city.</a:t>
            </a:r>
          </a:p>
          <a:p>
            <a:pPr marL="285750" lvl="0" indent="-285750">
              <a:spcBef>
                <a:spcPts val="360"/>
              </a:spcBef>
              <a:buFontTx/>
              <a:buChar char="-"/>
            </a:pPr>
            <a:endParaRPr lang="en-IE" sz="1800" dirty="0">
              <a:latin typeface="Comfortaa" panose="020B0604020202020204" charset="0"/>
            </a:endParaRPr>
          </a:p>
        </p:txBody>
      </p:sp>
      <p:sp>
        <p:nvSpPr>
          <p:cNvPr id="5" name="Rectangle 4">
            <a:extLst>
              <a:ext uri="{FF2B5EF4-FFF2-40B4-BE49-F238E27FC236}">
                <a16:creationId xmlns:a16="http://schemas.microsoft.com/office/drawing/2014/main" id="{E787321B-AE11-40E0-BA85-677462720CD4}"/>
              </a:ext>
            </a:extLst>
          </p:cNvPr>
          <p:cNvSpPr/>
          <p:nvPr/>
        </p:nvSpPr>
        <p:spPr>
          <a:xfrm>
            <a:off x="648626" y="3756955"/>
            <a:ext cx="7504771" cy="646331"/>
          </a:xfrm>
          <a:prstGeom prst="rect">
            <a:avLst/>
          </a:prstGeom>
        </p:spPr>
        <p:txBody>
          <a:bodyPr wrap="square">
            <a:spAutoFit/>
          </a:bodyPr>
          <a:lstStyle/>
          <a:p>
            <a:pPr lvl="0">
              <a:spcBef>
                <a:spcPts val="360"/>
              </a:spcBef>
            </a:pPr>
            <a:r>
              <a:rPr lang="en-IE" sz="1800" dirty="0">
                <a:latin typeface="Comfortaa" panose="020B0604020202020204" charset="0"/>
              </a:rPr>
              <a:t>Some energy sources are better suited to some areas than others depending on location.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990603" y="205979"/>
            <a:ext cx="51672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400" b="1" dirty="0"/>
              <a:t>Round 3: Renewable energy</a:t>
            </a:r>
            <a:endParaRPr sz="2400" b="1" dirty="0"/>
          </a:p>
        </p:txBody>
      </p:sp>
      <p:sp>
        <p:nvSpPr>
          <p:cNvPr id="4" name="Rectangle 3">
            <a:extLst>
              <a:ext uri="{FF2B5EF4-FFF2-40B4-BE49-F238E27FC236}">
                <a16:creationId xmlns:a16="http://schemas.microsoft.com/office/drawing/2014/main" id="{01299AC5-FE20-4FA4-B1C8-EF0E494FC3B7}"/>
              </a:ext>
            </a:extLst>
          </p:cNvPr>
          <p:cNvSpPr/>
          <p:nvPr/>
        </p:nvSpPr>
        <p:spPr>
          <a:xfrm>
            <a:off x="702525" y="1059194"/>
            <a:ext cx="7504771" cy="369332"/>
          </a:xfrm>
          <a:prstGeom prst="rect">
            <a:avLst/>
          </a:prstGeom>
        </p:spPr>
        <p:txBody>
          <a:bodyPr wrap="square">
            <a:spAutoFit/>
          </a:bodyPr>
          <a:lstStyle/>
          <a:p>
            <a:pPr lvl="0">
              <a:spcBef>
                <a:spcPts val="360"/>
              </a:spcBef>
            </a:pPr>
            <a:r>
              <a:rPr lang="en-IE" sz="1800" dirty="0">
                <a:latin typeface="Comfortaa" panose="020B0604020202020204" charset="0"/>
              </a:rPr>
              <a:t>Step 2</a:t>
            </a:r>
          </a:p>
        </p:txBody>
      </p:sp>
      <p:sp>
        <p:nvSpPr>
          <p:cNvPr id="5" name="Rectangle 4">
            <a:extLst>
              <a:ext uri="{FF2B5EF4-FFF2-40B4-BE49-F238E27FC236}">
                <a16:creationId xmlns:a16="http://schemas.microsoft.com/office/drawing/2014/main" id="{E787321B-AE11-40E0-BA85-677462720CD4}"/>
              </a:ext>
            </a:extLst>
          </p:cNvPr>
          <p:cNvSpPr/>
          <p:nvPr/>
        </p:nvSpPr>
        <p:spPr>
          <a:xfrm>
            <a:off x="627024" y="1635410"/>
            <a:ext cx="7504771" cy="1682512"/>
          </a:xfrm>
          <a:prstGeom prst="rect">
            <a:avLst/>
          </a:prstGeom>
        </p:spPr>
        <p:txBody>
          <a:bodyPr wrap="square">
            <a:spAutoFit/>
          </a:bodyPr>
          <a:lstStyle/>
          <a:p>
            <a:pPr lvl="0">
              <a:spcBef>
                <a:spcPts val="360"/>
              </a:spcBef>
            </a:pPr>
            <a:r>
              <a:rPr lang="en-IE" sz="1800" dirty="0">
                <a:latin typeface="Comfortaa" panose="020B0604020202020204" charset="0"/>
              </a:rPr>
              <a:t>You will calculate a </a:t>
            </a:r>
            <a:r>
              <a:rPr lang="en-IE" sz="1800" b="1" dirty="0">
                <a:latin typeface="Comfortaa" panose="020B0604020202020204" charset="0"/>
              </a:rPr>
              <a:t>carbon score</a:t>
            </a:r>
            <a:r>
              <a:rPr lang="en-IE" sz="1800" dirty="0">
                <a:latin typeface="Comfortaa" panose="020B0604020202020204" charset="0"/>
              </a:rPr>
              <a:t> based on:</a:t>
            </a:r>
          </a:p>
          <a:p>
            <a:pPr lvl="0">
              <a:spcBef>
                <a:spcPts val="360"/>
              </a:spcBef>
            </a:pPr>
            <a:r>
              <a:rPr lang="en-IE" sz="1800" dirty="0">
                <a:latin typeface="Comfortaa" panose="020B0604020202020204" charset="0"/>
              </a:rPr>
              <a:t>A: Energy potential</a:t>
            </a:r>
          </a:p>
          <a:p>
            <a:pPr lvl="0">
              <a:spcBef>
                <a:spcPts val="360"/>
              </a:spcBef>
            </a:pPr>
            <a:r>
              <a:rPr lang="en-IE" sz="1800" dirty="0">
                <a:latin typeface="Comfortaa" panose="020B0604020202020204" charset="0"/>
              </a:rPr>
              <a:t>B: Proximity to resource</a:t>
            </a:r>
          </a:p>
          <a:p>
            <a:pPr lvl="0">
              <a:spcBef>
                <a:spcPts val="360"/>
              </a:spcBef>
            </a:pPr>
            <a:endParaRPr lang="en-IE" sz="1800" dirty="0">
              <a:latin typeface="Comfortaa" panose="020B0604020202020204" charset="0"/>
            </a:endParaRPr>
          </a:p>
          <a:p>
            <a:pPr lvl="0">
              <a:spcBef>
                <a:spcPts val="360"/>
              </a:spcBef>
            </a:pPr>
            <a:endParaRPr lang="en-IE" sz="1800" dirty="0">
              <a:latin typeface="Comfortaa" panose="020B0604020202020204" charset="0"/>
            </a:endParaRPr>
          </a:p>
        </p:txBody>
      </p:sp>
      <p:sp>
        <p:nvSpPr>
          <p:cNvPr id="6" name="Rectangle 5">
            <a:extLst>
              <a:ext uri="{FF2B5EF4-FFF2-40B4-BE49-F238E27FC236}">
                <a16:creationId xmlns:a16="http://schemas.microsoft.com/office/drawing/2014/main" id="{A1E51399-2C80-42EB-88D2-EC6A474E35F1}"/>
              </a:ext>
            </a:extLst>
          </p:cNvPr>
          <p:cNvSpPr/>
          <p:nvPr/>
        </p:nvSpPr>
        <p:spPr>
          <a:xfrm>
            <a:off x="568300" y="3317922"/>
            <a:ext cx="7504771" cy="697627"/>
          </a:xfrm>
          <a:prstGeom prst="rect">
            <a:avLst/>
          </a:prstGeom>
        </p:spPr>
        <p:txBody>
          <a:bodyPr wrap="square">
            <a:spAutoFit/>
          </a:bodyPr>
          <a:lstStyle/>
          <a:p>
            <a:pPr lvl="0">
              <a:spcBef>
                <a:spcPts val="360"/>
              </a:spcBef>
            </a:pPr>
            <a:r>
              <a:rPr lang="en-IE" sz="1800" dirty="0">
                <a:latin typeface="Comfortaa" panose="020B0604020202020204" charset="0"/>
              </a:rPr>
              <a:t>The final score is a combination of both.</a:t>
            </a:r>
          </a:p>
          <a:p>
            <a:pPr lvl="0">
              <a:spcBef>
                <a:spcPts val="360"/>
              </a:spcBef>
            </a:pPr>
            <a:r>
              <a:rPr lang="en-IE" sz="1800" dirty="0">
                <a:latin typeface="Comfortaa" panose="020B0604020202020204" charset="0"/>
              </a:rPr>
              <a:t>The lower the score the more sustainable for that location.</a:t>
            </a:r>
          </a:p>
        </p:txBody>
      </p:sp>
    </p:spTree>
    <p:extLst>
      <p:ext uri="{BB962C8B-B14F-4D97-AF65-F5344CB8AC3E}">
        <p14:creationId xmlns:p14="http://schemas.microsoft.com/office/powerpoint/2010/main" val="191881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1070025" y="292625"/>
            <a:ext cx="76098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b="1">
                <a:latin typeface="Comfortaa"/>
                <a:ea typeface="Comfortaa"/>
                <a:cs typeface="Comfortaa"/>
                <a:sym typeface="Comfortaa"/>
              </a:rPr>
              <a:t>Who are we?</a:t>
            </a:r>
            <a:endParaRPr sz="3000" b="1">
              <a:latin typeface="Comfortaa"/>
              <a:ea typeface="Comfortaa"/>
              <a:cs typeface="Comfortaa"/>
              <a:sym typeface="Comfortaa"/>
            </a:endParaRPr>
          </a:p>
        </p:txBody>
      </p:sp>
      <p:pic>
        <p:nvPicPr>
          <p:cNvPr id="146" name="Google Shape;146;p29"/>
          <p:cNvPicPr preferRelativeResize="0"/>
          <p:nvPr/>
        </p:nvPicPr>
        <p:blipFill>
          <a:blip r:embed="rId3">
            <a:alphaModFix/>
          </a:blip>
          <a:stretch>
            <a:fillRect/>
          </a:stretch>
        </p:blipFill>
        <p:spPr>
          <a:xfrm>
            <a:off x="665724" y="1474165"/>
            <a:ext cx="2887797" cy="1230297"/>
          </a:xfrm>
          <a:prstGeom prst="rect">
            <a:avLst/>
          </a:prstGeom>
          <a:noFill/>
          <a:ln>
            <a:noFill/>
          </a:ln>
        </p:spPr>
      </p:pic>
      <p:sp>
        <p:nvSpPr>
          <p:cNvPr id="148" name="Google Shape;148;p29"/>
          <p:cNvSpPr/>
          <p:nvPr/>
        </p:nvSpPr>
        <p:spPr>
          <a:xfrm rot="7201034">
            <a:off x="459315" y="3249902"/>
            <a:ext cx="1158597" cy="19193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9"/>
          <p:cNvSpPr/>
          <p:nvPr/>
        </p:nvSpPr>
        <p:spPr>
          <a:xfrm rot="3818040">
            <a:off x="2143569" y="3249953"/>
            <a:ext cx="1158514" cy="19185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9"/>
          <p:cNvSpPr/>
          <p:nvPr/>
        </p:nvSpPr>
        <p:spPr>
          <a:xfrm rot="7201034">
            <a:off x="5275540" y="3343277"/>
            <a:ext cx="1158597" cy="191933"/>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9"/>
          <p:cNvSpPr/>
          <p:nvPr/>
        </p:nvSpPr>
        <p:spPr>
          <a:xfrm rot="3818040">
            <a:off x="6569669" y="3343328"/>
            <a:ext cx="1158514" cy="19185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9"/>
          <p:cNvSpPr txBox="1"/>
          <p:nvPr/>
        </p:nvSpPr>
        <p:spPr>
          <a:xfrm>
            <a:off x="250900" y="4000850"/>
            <a:ext cx="42507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Comfortaa"/>
                <a:ea typeface="Comfortaa"/>
                <a:cs typeface="Comfortaa"/>
                <a:sym typeface="Comfortaa"/>
              </a:rPr>
              <a:t>Elspeth Sinclair</a:t>
            </a:r>
            <a:endParaRPr b="1" dirty="0">
              <a:latin typeface="Comfortaa"/>
              <a:ea typeface="Comfortaa"/>
              <a:cs typeface="Comfortaa"/>
              <a:sym typeface="Comfortaa"/>
            </a:endParaRPr>
          </a:p>
        </p:txBody>
      </p:sp>
      <p:sp>
        <p:nvSpPr>
          <p:cNvPr id="153" name="Google Shape;153;p29"/>
          <p:cNvSpPr txBox="1"/>
          <p:nvPr/>
        </p:nvSpPr>
        <p:spPr>
          <a:xfrm>
            <a:off x="2604850" y="4000850"/>
            <a:ext cx="42507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Comfortaa"/>
                <a:ea typeface="Comfortaa"/>
                <a:cs typeface="Comfortaa"/>
                <a:sym typeface="Comfortaa"/>
              </a:rPr>
              <a:t>Fergus McAuliffe</a:t>
            </a:r>
            <a:endParaRPr b="1" dirty="0">
              <a:latin typeface="Comfortaa"/>
              <a:ea typeface="Comfortaa"/>
              <a:cs typeface="Comfortaa"/>
              <a:sym typeface="Comfortaa"/>
            </a:endParaRPr>
          </a:p>
        </p:txBody>
      </p:sp>
      <p:sp>
        <p:nvSpPr>
          <p:cNvPr id="154" name="Google Shape;154;p29"/>
          <p:cNvSpPr txBox="1"/>
          <p:nvPr/>
        </p:nvSpPr>
        <p:spPr>
          <a:xfrm>
            <a:off x="4981150" y="4079900"/>
            <a:ext cx="42507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Comfortaa"/>
                <a:ea typeface="Comfortaa"/>
                <a:cs typeface="Comfortaa"/>
                <a:sym typeface="Comfortaa"/>
              </a:rPr>
              <a:t>Siob</a:t>
            </a:r>
            <a:r>
              <a:rPr lang="en-GB" b="1" dirty="0">
                <a:solidFill>
                  <a:schemeClr val="tx1"/>
                </a:solidFill>
                <a:latin typeface="Comfortaa"/>
                <a:ea typeface="Comfortaa"/>
                <a:cs typeface="Comfortaa"/>
                <a:sym typeface="Comfortaa"/>
              </a:rPr>
              <a:t>há</a:t>
            </a:r>
            <a:r>
              <a:rPr lang="en-GB" b="1" dirty="0">
                <a:latin typeface="Comfortaa"/>
                <a:ea typeface="Comfortaa"/>
                <a:cs typeface="Comfortaa"/>
                <a:sym typeface="Comfortaa"/>
              </a:rPr>
              <a:t>n Power</a:t>
            </a:r>
            <a:endParaRPr b="1" dirty="0">
              <a:latin typeface="Comfortaa"/>
              <a:ea typeface="Comfortaa"/>
              <a:cs typeface="Comfortaa"/>
              <a:sym typeface="Comfortaa"/>
            </a:endParaRPr>
          </a:p>
        </p:txBody>
      </p:sp>
      <p:sp>
        <p:nvSpPr>
          <p:cNvPr id="155" name="Google Shape;155;p29"/>
          <p:cNvSpPr txBox="1"/>
          <p:nvPr/>
        </p:nvSpPr>
        <p:spPr>
          <a:xfrm>
            <a:off x="6897575" y="4079900"/>
            <a:ext cx="4250700" cy="4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latin typeface="Comfortaa"/>
                <a:ea typeface="Comfortaa"/>
                <a:cs typeface="Comfortaa"/>
                <a:sym typeface="Comfortaa"/>
              </a:rPr>
              <a:t>Amrine Dubois Gafar</a:t>
            </a:r>
            <a:endParaRPr b="1" dirty="0">
              <a:latin typeface="Comfortaa"/>
              <a:ea typeface="Comfortaa"/>
              <a:cs typeface="Comfortaa"/>
              <a:sym typeface="Comfortaa"/>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3728" y="1444462"/>
            <a:ext cx="3544238" cy="1260000"/>
          </a:xfrm>
          <a:prstGeom prst="rect">
            <a:avLst/>
          </a:prstGeom>
        </p:spPr>
      </p:pic>
      <p:sp>
        <p:nvSpPr>
          <p:cNvPr id="13" name="Google Shape;94;p2">
            <a:extLst>
              <a:ext uri="{FF2B5EF4-FFF2-40B4-BE49-F238E27FC236}">
                <a16:creationId xmlns:a16="http://schemas.microsoft.com/office/drawing/2014/main" id="{1FCDFE86-9AEC-47B1-B4AA-F6D401E01A4B}"/>
              </a:ext>
            </a:extLst>
          </p:cNvPr>
          <p:cNvSpPr txBox="1"/>
          <p:nvPr/>
        </p:nvSpPr>
        <p:spPr>
          <a:xfrm>
            <a:off x="0" y="4760304"/>
            <a:ext cx="9102962" cy="49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050" b="1" i="0" u="none" strike="noStrike" cap="none" dirty="0">
                <a:solidFill>
                  <a:srgbClr val="000000"/>
                </a:solidFill>
                <a:latin typeface="Comfortaa"/>
                <a:ea typeface="Comfortaa"/>
                <a:cs typeface="Comfortaa"/>
                <a:sym typeface="Comfortaa"/>
              </a:rPr>
              <a:t>This workshop was jointly developed by Geological Survey Ireland and iCRAG for the 2019/2020 STE(A)M in Junior Cycle initiative</a:t>
            </a:r>
            <a:endParaRPr sz="1050" b="1" i="0" u="none" strike="noStrike" cap="none" dirty="0">
              <a:solidFill>
                <a:srgbClr val="000000"/>
              </a:solidFill>
              <a:latin typeface="Comfortaa"/>
              <a:ea typeface="Comfortaa"/>
              <a:cs typeface="Comfortaa"/>
              <a:sym typeface="Comforta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3" name="Google Shape;243;p38"/>
          <p:cNvSpPr txBox="1">
            <a:spLocks noGrp="1"/>
          </p:cNvSpPr>
          <p:nvPr>
            <p:ph type="body" idx="1"/>
          </p:nvPr>
        </p:nvSpPr>
        <p:spPr>
          <a:xfrm>
            <a:off x="457203" y="1383016"/>
            <a:ext cx="7008000" cy="222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p:txBody>
      </p:sp>
      <p:sp>
        <p:nvSpPr>
          <p:cNvPr id="245" name="Google Shape;245;p38"/>
          <p:cNvSpPr txBox="1">
            <a:spLocks noGrp="1"/>
          </p:cNvSpPr>
          <p:nvPr>
            <p:ph type="body" idx="1"/>
          </p:nvPr>
        </p:nvSpPr>
        <p:spPr>
          <a:xfrm>
            <a:off x="703197" y="1898116"/>
            <a:ext cx="7983600" cy="3416400"/>
          </a:xfrm>
          <a:prstGeom prst="rect">
            <a:avLst/>
          </a:prstGeom>
        </p:spPr>
        <p:txBody>
          <a:bodyPr spcFirstLastPara="1" wrap="square" lIns="91425" tIns="45700" rIns="91425" bIns="45700" anchor="t" anchorCtr="0">
            <a:noAutofit/>
          </a:bodyPr>
          <a:lstStyle/>
          <a:p>
            <a:pPr marL="171450" indent="0">
              <a:buNone/>
            </a:pPr>
            <a:r>
              <a:rPr lang="en-IE" sz="7200" b="1" dirty="0">
                <a:solidFill>
                  <a:schemeClr val="tx1"/>
                </a:solidFill>
              </a:rPr>
              <a:t>DECISION TIME</a:t>
            </a:r>
            <a:endParaRPr sz="7200" b="1" dirty="0">
              <a:solidFill>
                <a:schemeClr val="tx1"/>
              </a:solidFill>
            </a:endParaRPr>
          </a:p>
        </p:txBody>
      </p:sp>
    </p:spTree>
    <p:extLst>
      <p:ext uri="{BB962C8B-B14F-4D97-AF65-F5344CB8AC3E}">
        <p14:creationId xmlns:p14="http://schemas.microsoft.com/office/powerpoint/2010/main" val="354433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4" name="Picture 2">
            <a:extLst>
              <a:ext uri="{FF2B5EF4-FFF2-40B4-BE49-F238E27FC236}">
                <a16:creationId xmlns:a16="http://schemas.microsoft.com/office/drawing/2014/main" id="{F9300D6C-43A8-4A2B-8D29-5E4C70EFEA23}"/>
              </a:ext>
            </a:extLst>
          </p:cNvPr>
          <p:cNvPicPr>
            <a:picLocks noChangeAspect="1" noChangeArrowheads="1"/>
          </p:cNvPicPr>
          <p:nvPr/>
        </p:nvPicPr>
        <p:blipFill>
          <a:blip r:embed="rId3">
            <a:alphaModFix amt="20000"/>
            <a:extLst>
              <a:ext uri="{28A0092B-C50C-407E-A947-70E740481C1C}">
                <a14:useLocalDpi xmlns:a14="http://schemas.microsoft.com/office/drawing/2010/main"/>
              </a:ext>
            </a:extLst>
          </a:blip>
          <a:srcRect/>
          <a:stretch>
            <a:fillRect/>
          </a:stretch>
        </p:blipFill>
        <p:spPr bwMode="auto">
          <a:xfrm>
            <a:off x="751983" y="548847"/>
            <a:ext cx="7155689" cy="4281487"/>
          </a:xfrm>
          <a:prstGeom prst="rect">
            <a:avLst/>
          </a:prstGeom>
          <a:noFill/>
          <a:extLst>
            <a:ext uri="{909E8E84-426E-40DD-AFC4-6F175D3DCCD1}">
              <a14:hiddenFill xmlns:a14="http://schemas.microsoft.com/office/drawing/2010/main">
                <a:solidFill>
                  <a:srgbClr val="FFFFFF"/>
                </a:solidFill>
              </a14:hiddenFill>
            </a:ext>
          </a:extLst>
        </p:spPr>
      </p:pic>
      <p:sp>
        <p:nvSpPr>
          <p:cNvPr id="373" name="Google Shape;373;p52"/>
          <p:cNvSpPr txBox="1">
            <a:spLocks noGrp="1"/>
          </p:cNvSpPr>
          <p:nvPr>
            <p:ph type="title"/>
          </p:nvPr>
        </p:nvSpPr>
        <p:spPr>
          <a:xfrm>
            <a:off x="863400" y="445025"/>
            <a:ext cx="79983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800" b="1" dirty="0"/>
              <a:t>Discussion and Presentation.</a:t>
            </a:r>
            <a:endParaRPr sz="2800" b="1" dirty="0"/>
          </a:p>
        </p:txBody>
      </p:sp>
      <p:sp>
        <p:nvSpPr>
          <p:cNvPr id="3" name="TextBox 2"/>
          <p:cNvSpPr txBox="1"/>
          <p:nvPr/>
        </p:nvSpPr>
        <p:spPr>
          <a:xfrm>
            <a:off x="498088" y="1211765"/>
            <a:ext cx="7776118" cy="3416320"/>
          </a:xfrm>
          <a:prstGeom prst="rect">
            <a:avLst/>
          </a:prstGeom>
          <a:noFill/>
        </p:spPr>
        <p:txBody>
          <a:bodyPr wrap="square" rtlCol="0">
            <a:spAutoFit/>
          </a:bodyPr>
          <a:lstStyle/>
          <a:p>
            <a:r>
              <a:rPr lang="en-IE" sz="1800" dirty="0">
                <a:latin typeface="Comfortaa" panose="020B0604020202020204" charset="0"/>
              </a:rPr>
              <a:t>Considering all the information, including the maps of </a:t>
            </a:r>
          </a:p>
          <a:p>
            <a:r>
              <a:rPr lang="en-IE" sz="1800" dirty="0">
                <a:latin typeface="Comfortaa" panose="020B0604020202020204" charset="0"/>
              </a:rPr>
              <a:t>Special Areas of Conservation (SACs), discuss the rationale for your final location in terms of:</a:t>
            </a:r>
          </a:p>
          <a:p>
            <a:endParaRPr lang="en-IE" sz="1800" dirty="0">
              <a:latin typeface="Comfortaa" panose="020B0604020202020204" charset="0"/>
            </a:endParaRPr>
          </a:p>
          <a:p>
            <a:pPr marL="285750" indent="-285750">
              <a:buFont typeface="Arial" panose="020B0604020202020204" pitchFamily="34" charset="0"/>
              <a:buChar char="•"/>
            </a:pPr>
            <a:r>
              <a:rPr lang="en-IE" sz="1800" dirty="0">
                <a:latin typeface="Comfortaa" panose="020B0604020202020204" charset="0"/>
              </a:rPr>
              <a:t>Sustainability</a:t>
            </a:r>
          </a:p>
          <a:p>
            <a:pPr marL="285750" indent="-285750">
              <a:buFont typeface="Arial" panose="020B0604020202020204" pitchFamily="34" charset="0"/>
              <a:buChar char="•"/>
            </a:pPr>
            <a:r>
              <a:rPr lang="en-IE" sz="1800" dirty="0">
                <a:latin typeface="Comfortaa" panose="020B0604020202020204" charset="0"/>
              </a:rPr>
              <a:t>Natural resources: water, raw materials and energy</a:t>
            </a:r>
          </a:p>
          <a:p>
            <a:pPr marL="285750" indent="-285750">
              <a:buFont typeface="Arial" panose="020B0604020202020204" pitchFamily="34" charset="0"/>
              <a:buChar char="•"/>
            </a:pPr>
            <a:r>
              <a:rPr lang="en-IE" sz="1800" dirty="0">
                <a:latin typeface="Comfortaa" panose="020B0604020202020204" charset="0"/>
              </a:rPr>
              <a:t>Carbon score</a:t>
            </a:r>
          </a:p>
          <a:p>
            <a:pPr marL="285750" indent="-285750">
              <a:buFont typeface="Arial" panose="020B0604020202020204" pitchFamily="34" charset="0"/>
              <a:buChar char="•"/>
            </a:pPr>
            <a:r>
              <a:rPr lang="en-IE" sz="1800" dirty="0">
                <a:latin typeface="Comfortaa" panose="020B0604020202020204" charset="0"/>
              </a:rPr>
              <a:t>Quality of life</a:t>
            </a:r>
          </a:p>
          <a:p>
            <a:pPr marL="285750" indent="-285750">
              <a:buFont typeface="Arial" panose="020B0604020202020204" pitchFamily="34" charset="0"/>
              <a:buChar char="•"/>
            </a:pPr>
            <a:r>
              <a:rPr lang="en-IE" sz="1800" dirty="0">
                <a:latin typeface="Comfortaa" panose="020B0604020202020204" charset="0"/>
              </a:rPr>
              <a:t>And any other factors listed on the </a:t>
            </a:r>
            <a:r>
              <a:rPr lang="en-IE" sz="1800" dirty="0" err="1">
                <a:latin typeface="Comfortaa" panose="020B0604020202020204" charset="0"/>
              </a:rPr>
              <a:t>Menti</a:t>
            </a:r>
            <a:r>
              <a:rPr lang="en-IE" sz="1800" dirty="0">
                <a:latin typeface="Comfortaa" panose="020B0604020202020204" charset="0"/>
              </a:rPr>
              <a:t> exercise.</a:t>
            </a:r>
          </a:p>
          <a:p>
            <a:endParaRPr lang="en-IE" sz="1800" dirty="0">
              <a:latin typeface="Comfortaa" panose="020B0604020202020204" charset="0"/>
            </a:endParaRPr>
          </a:p>
          <a:p>
            <a:r>
              <a:rPr lang="en-IE" sz="1800" dirty="0">
                <a:latin typeface="Comfortaa" panose="020B0604020202020204" charset="0"/>
              </a:rPr>
              <a:t>Each team will give a synopsis </a:t>
            </a:r>
            <a:r>
              <a:rPr lang="en-IE" sz="1800" b="1" u="sng" dirty="0">
                <a:latin typeface="Comfortaa" panose="020B0604020202020204" charset="0"/>
              </a:rPr>
              <a:t>on how</a:t>
            </a:r>
            <a:r>
              <a:rPr lang="en-IE" sz="1800" dirty="0">
                <a:latin typeface="Comfortaa" panose="020B0604020202020204" charset="0"/>
              </a:rPr>
              <a:t> you reached your final choice.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4E552C4-3165-4F98-9C72-D86E5F4E4F36}"/>
              </a:ext>
            </a:extLst>
          </p:cNvPr>
          <p:cNvPicPr>
            <a:picLocks noChangeAspect="1" noChangeArrowheads="1"/>
          </p:cNvPicPr>
          <p:nvPr/>
        </p:nvPicPr>
        <p:blipFill>
          <a:blip r:embed="rId2">
            <a:alphaModFix amt="20000"/>
            <a:extLst>
              <a:ext uri="{28A0092B-C50C-407E-A947-70E740481C1C}">
                <a14:useLocalDpi xmlns:a14="http://schemas.microsoft.com/office/drawing/2010/main"/>
              </a:ext>
            </a:extLst>
          </a:blip>
          <a:srcRect/>
          <a:stretch>
            <a:fillRect/>
          </a:stretch>
        </p:blipFill>
        <p:spPr bwMode="auto">
          <a:xfrm>
            <a:off x="751983" y="548847"/>
            <a:ext cx="7155689" cy="42814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3E82B0-DC46-4301-8951-0E1F35313EDF}"/>
              </a:ext>
            </a:extLst>
          </p:cNvPr>
          <p:cNvSpPr>
            <a:spLocks noGrp="1"/>
          </p:cNvSpPr>
          <p:nvPr>
            <p:ph type="title"/>
          </p:nvPr>
        </p:nvSpPr>
        <p:spPr/>
        <p:txBody>
          <a:bodyPr/>
          <a:lstStyle/>
          <a:p>
            <a:r>
              <a:rPr lang="en-IE" dirty="0"/>
              <a:t>Resources used in today’s activity</a:t>
            </a:r>
          </a:p>
        </p:txBody>
      </p:sp>
      <p:sp>
        <p:nvSpPr>
          <p:cNvPr id="3" name="Text Placeholder 2">
            <a:extLst>
              <a:ext uri="{FF2B5EF4-FFF2-40B4-BE49-F238E27FC236}">
                <a16:creationId xmlns:a16="http://schemas.microsoft.com/office/drawing/2014/main" id="{52ABD0BB-8A8C-43C4-9602-9DB4130931B9}"/>
              </a:ext>
            </a:extLst>
          </p:cNvPr>
          <p:cNvSpPr>
            <a:spLocks noGrp="1"/>
          </p:cNvSpPr>
          <p:nvPr>
            <p:ph type="body" idx="1"/>
          </p:nvPr>
        </p:nvSpPr>
        <p:spPr/>
        <p:txBody>
          <a:bodyPr/>
          <a:lstStyle/>
          <a:p>
            <a:pPr fontAlgn="base"/>
            <a:r>
              <a:rPr lang="en-IE" dirty="0"/>
              <a:t>This presentation</a:t>
            </a:r>
          </a:p>
          <a:p>
            <a:pPr fontAlgn="base"/>
            <a:r>
              <a:rPr lang="en-IE" dirty="0"/>
              <a:t>Ordnance Survey maps </a:t>
            </a:r>
            <a:r>
              <a:rPr lang="en-IE" dirty="0">
                <a:hlinkClick r:id="rId3"/>
              </a:rPr>
              <a:t>www.osi.ie</a:t>
            </a:r>
            <a:endParaRPr lang="en-IE" dirty="0"/>
          </a:p>
          <a:p>
            <a:pPr fontAlgn="base"/>
            <a:r>
              <a:rPr lang="en-IE" dirty="0"/>
              <a:t>Geological, Quaternary, and flooding maps from Geological Survey Ireland </a:t>
            </a:r>
            <a:r>
              <a:rPr lang="en-IE" dirty="0">
                <a:hlinkClick r:id="rId4"/>
              </a:rPr>
              <a:t>www.gsi.ie</a:t>
            </a:r>
            <a:endParaRPr lang="en-IE" dirty="0"/>
          </a:p>
          <a:p>
            <a:pPr fontAlgn="base"/>
            <a:r>
              <a:rPr lang="en-IE" dirty="0"/>
              <a:t>Special Areas of Conservation maps from National Parks and Wildlife Service </a:t>
            </a:r>
            <a:r>
              <a:rPr lang="en-IE" dirty="0">
                <a:hlinkClick r:id="rId5"/>
              </a:rPr>
              <a:t>www.npws.ie</a:t>
            </a:r>
            <a:endParaRPr lang="en-IE" dirty="0"/>
          </a:p>
          <a:p>
            <a:pPr marL="171450" indent="0" fontAlgn="base">
              <a:buNone/>
            </a:pPr>
            <a:endParaRPr lang="en-IE" dirty="0"/>
          </a:p>
          <a:p>
            <a:pPr marL="171450" indent="0" algn="ctr" fontAlgn="base">
              <a:buNone/>
            </a:pPr>
            <a:r>
              <a:rPr lang="en-IE" b="1" dirty="0"/>
              <a:t>Most of these maps are open source</a:t>
            </a:r>
          </a:p>
          <a:p>
            <a:pPr marL="171450" indent="0" algn="ctr" fontAlgn="base">
              <a:buNone/>
            </a:pPr>
            <a:endParaRPr lang="en-IE" dirty="0"/>
          </a:p>
          <a:p>
            <a:pPr marL="171450" indent="0" algn="ctr" fontAlgn="base">
              <a:buNone/>
            </a:pPr>
            <a:r>
              <a:rPr lang="en-IE" dirty="0"/>
              <a:t>Thank you for your attention!</a:t>
            </a:r>
          </a:p>
        </p:txBody>
      </p:sp>
    </p:spTree>
    <p:extLst>
      <p:ext uri="{BB962C8B-B14F-4D97-AF65-F5344CB8AC3E}">
        <p14:creationId xmlns:p14="http://schemas.microsoft.com/office/powerpoint/2010/main" val="13365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0" name="Picture 9">
            <a:extLst>
              <a:ext uri="{FF2B5EF4-FFF2-40B4-BE49-F238E27FC236}">
                <a16:creationId xmlns:a16="http://schemas.microsoft.com/office/drawing/2014/main" id="{3293C314-BC8D-49DB-925C-0416DEC1DB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123" y="28467"/>
            <a:ext cx="7197754" cy="5086567"/>
          </a:xfrm>
          <a:prstGeom prst="rect">
            <a:avLst/>
          </a:prstGeom>
        </p:spPr>
      </p:pic>
    </p:spTree>
    <p:extLst>
      <p:ext uri="{BB962C8B-B14F-4D97-AF65-F5344CB8AC3E}">
        <p14:creationId xmlns:p14="http://schemas.microsoft.com/office/powerpoint/2010/main" val="421034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4" name="Google Shape;103;p3">
            <a:extLst>
              <a:ext uri="{FF2B5EF4-FFF2-40B4-BE49-F238E27FC236}">
                <a16:creationId xmlns:a16="http://schemas.microsoft.com/office/drawing/2014/main" id="{741B9FBC-EE03-4076-BF62-3746652BADEC}"/>
              </a:ext>
            </a:extLst>
          </p:cNvPr>
          <p:cNvSpPr txBox="1">
            <a:spLocks noGrp="1"/>
          </p:cNvSpPr>
          <p:nvPr>
            <p:ph type="title"/>
          </p:nvPr>
        </p:nvSpPr>
        <p:spPr>
          <a:xfrm>
            <a:off x="1070025" y="292625"/>
            <a:ext cx="7609800" cy="572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GB" sz="3000" b="1">
                <a:latin typeface="Comfortaa"/>
                <a:ea typeface="Comfortaa"/>
                <a:cs typeface="Comfortaa"/>
                <a:sym typeface="Comfortaa"/>
              </a:rPr>
              <a:t>Who are we?</a:t>
            </a:r>
            <a:endParaRPr sz="3000" b="1">
              <a:latin typeface="Comfortaa"/>
              <a:ea typeface="Comfortaa"/>
              <a:cs typeface="Comfortaa"/>
              <a:sym typeface="Comfortaa"/>
            </a:endParaRPr>
          </a:p>
        </p:txBody>
      </p:sp>
      <p:sp>
        <p:nvSpPr>
          <p:cNvPr id="5" name="Google Shape;104;p3">
            <a:extLst>
              <a:ext uri="{FF2B5EF4-FFF2-40B4-BE49-F238E27FC236}">
                <a16:creationId xmlns:a16="http://schemas.microsoft.com/office/drawing/2014/main" id="{58E080BC-7669-4725-9CAC-7541A8C4FBAD}"/>
              </a:ext>
            </a:extLst>
          </p:cNvPr>
          <p:cNvSpPr txBox="1"/>
          <p:nvPr/>
        </p:nvSpPr>
        <p:spPr>
          <a:xfrm>
            <a:off x="3941570" y="1928320"/>
            <a:ext cx="4572000"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Comfortaa"/>
                <a:ea typeface="Comfortaa"/>
                <a:cs typeface="Comfortaa"/>
                <a:sym typeface="Comfortaa"/>
              </a:rPr>
              <a:t>Geological Mapping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Comfortaa"/>
                <a:ea typeface="Comfortaa"/>
                <a:cs typeface="Comfortaa"/>
                <a:sym typeface="Comfortaa"/>
              </a:rPr>
              <a:t>Marine and Coastal Unit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Comfortaa"/>
                <a:ea typeface="Comfortaa"/>
                <a:cs typeface="Comfortaa"/>
                <a:sym typeface="Comfortaa"/>
              </a:rPr>
              <a:t>Groundwater and Geothermal Unit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Comfortaa"/>
                <a:ea typeface="Comfortaa"/>
                <a:cs typeface="Comfortaa"/>
                <a:sym typeface="Comfortaa"/>
              </a:rPr>
              <a:t>Tellus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Comfortaa"/>
                <a:ea typeface="Comfortaa"/>
                <a:cs typeface="Comfortaa"/>
                <a:sym typeface="Comfortaa"/>
              </a:rPr>
              <a:t>Minerals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Comfortaa"/>
                <a:ea typeface="Comfortaa"/>
                <a:cs typeface="Comfortaa"/>
                <a:sym typeface="Comfortaa"/>
              </a:rPr>
              <a:t>Geoheritage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Comfortaa"/>
                <a:ea typeface="Comfortaa"/>
                <a:cs typeface="Comfortaa"/>
                <a:sym typeface="Comfortaa"/>
              </a:rPr>
              <a:t>Communications and Education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Comfortaa"/>
                <a:ea typeface="Comfortaa"/>
                <a:cs typeface="Comfortaa"/>
                <a:sym typeface="Comfortaa"/>
              </a:rPr>
              <a:t>Research</a:t>
            </a:r>
            <a:endParaRPr sz="1400" b="0" i="0" u="none" strike="noStrike" cap="none">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br>
              <a:rPr lang="en-GB" sz="1400" b="0" i="0" u="none" strike="noStrike" cap="none">
                <a:solidFill>
                  <a:srgbClr val="000000"/>
                </a:solidFill>
                <a:latin typeface="Arial"/>
                <a:ea typeface="Arial"/>
                <a:cs typeface="Arial"/>
                <a:sym typeface="Arial"/>
              </a:rPr>
            </a:br>
            <a:r>
              <a:rPr lang="en-GB" sz="1400" b="0" i="0" u="sng" strike="noStrike" cap="none">
                <a:solidFill>
                  <a:srgbClr val="4BAC4C"/>
                </a:solidFill>
                <a:latin typeface="Comfortaa"/>
                <a:ea typeface="Comfortaa"/>
                <a:cs typeface="Comfortaa"/>
                <a:sym typeface="Comfortaa"/>
                <a:hlinkClick r:id="rId3">
                  <a:extLst>
                    <a:ext uri="{A12FA001-AC4F-418D-AE19-62706E023703}">
                      <ahyp:hlinkClr xmlns:ahyp="http://schemas.microsoft.com/office/drawing/2018/hyperlinkcolor" val="tx"/>
                    </a:ext>
                  </a:extLst>
                </a:hlinkClick>
              </a:rPr>
              <a:t>www.gsi.ie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6" name="Google Shape;105;p3">
            <a:extLst>
              <a:ext uri="{FF2B5EF4-FFF2-40B4-BE49-F238E27FC236}">
                <a16:creationId xmlns:a16="http://schemas.microsoft.com/office/drawing/2014/main" id="{F6CF7C43-E4BB-4FD7-AD4A-9192BC7DF9A7}"/>
              </a:ext>
            </a:extLst>
          </p:cNvPr>
          <p:cNvPicPr preferRelativeResize="0"/>
          <p:nvPr/>
        </p:nvPicPr>
        <p:blipFill rotWithShape="1">
          <a:blip r:embed="rId4">
            <a:alphaModFix/>
          </a:blip>
          <a:srcRect/>
          <a:stretch/>
        </p:blipFill>
        <p:spPr>
          <a:xfrm>
            <a:off x="630430" y="1055571"/>
            <a:ext cx="2841640" cy="3637656"/>
          </a:xfrm>
          <a:prstGeom prst="rect">
            <a:avLst/>
          </a:prstGeom>
          <a:noFill/>
          <a:ln>
            <a:noFill/>
          </a:ln>
        </p:spPr>
      </p:pic>
      <p:pic>
        <p:nvPicPr>
          <p:cNvPr id="7" name="Google Shape;106;p3" descr="Text&#10;&#10;Description automatically generated with medium confidence">
            <a:extLst>
              <a:ext uri="{FF2B5EF4-FFF2-40B4-BE49-F238E27FC236}">
                <a16:creationId xmlns:a16="http://schemas.microsoft.com/office/drawing/2014/main" id="{27901541-B3F4-4CC3-B850-0099A2134377}"/>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74378" y="734304"/>
            <a:ext cx="3185036" cy="1194016"/>
          </a:xfrm>
          <a:prstGeom prst="rect">
            <a:avLst/>
          </a:prstGeom>
          <a:noFill/>
          <a:ln>
            <a:noFill/>
          </a:ln>
        </p:spPr>
      </p:pic>
    </p:spTree>
    <p:extLst>
      <p:ext uri="{BB962C8B-B14F-4D97-AF65-F5344CB8AC3E}">
        <p14:creationId xmlns:p14="http://schemas.microsoft.com/office/powerpoint/2010/main" val="84005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6" name="Google Shape;146;p29"/>
          <p:cNvPicPr preferRelativeResize="0"/>
          <p:nvPr/>
        </p:nvPicPr>
        <p:blipFill>
          <a:blip r:embed="rId3">
            <a:alphaModFix/>
          </a:blip>
          <a:stretch>
            <a:fillRect/>
          </a:stretch>
        </p:blipFill>
        <p:spPr>
          <a:xfrm>
            <a:off x="1034840" y="299706"/>
            <a:ext cx="2887797" cy="1230297"/>
          </a:xfrm>
          <a:prstGeom prst="rect">
            <a:avLst/>
          </a:prstGeom>
          <a:noFill/>
          <a:ln>
            <a:noFill/>
          </a:ln>
        </p:spPr>
      </p:pic>
      <p:sp>
        <p:nvSpPr>
          <p:cNvPr id="9" name="Google Shape;114;p4">
            <a:extLst>
              <a:ext uri="{FF2B5EF4-FFF2-40B4-BE49-F238E27FC236}">
                <a16:creationId xmlns:a16="http://schemas.microsoft.com/office/drawing/2014/main" id="{8F607D76-A4F4-432B-BFDF-3E4A03299E01}"/>
              </a:ext>
            </a:extLst>
          </p:cNvPr>
          <p:cNvSpPr txBox="1"/>
          <p:nvPr/>
        </p:nvSpPr>
        <p:spPr>
          <a:xfrm>
            <a:off x="838899" y="2218586"/>
            <a:ext cx="522634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rgbClr val="000000"/>
                </a:solidFill>
                <a:latin typeface="Comfortaa"/>
                <a:ea typeface="Comfortaa"/>
                <a:cs typeface="Comfortaa"/>
                <a:sym typeface="Comfortaa"/>
              </a:rPr>
              <a:t>Our research:</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dirty="0">
                <a:solidFill>
                  <a:srgbClr val="000000"/>
                </a:solidFill>
                <a:latin typeface="Comfortaa"/>
                <a:ea typeface="Comfortaa"/>
                <a:cs typeface="Comfortaa"/>
                <a:sym typeface="Comfortaa"/>
              </a:rPr>
              <a:t>Solutions for a sustainable society</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dirty="0">
                <a:solidFill>
                  <a:srgbClr val="000000"/>
                </a:solidFill>
                <a:latin typeface="Comfortaa"/>
                <a:ea typeface="Comfortaa"/>
                <a:cs typeface="Comfortaa"/>
                <a:sym typeface="Comfortaa"/>
              </a:rPr>
              <a:t>Earth resources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2400"/>
              <a:buFont typeface="Arial"/>
              <a:buChar char="•"/>
            </a:pPr>
            <a:r>
              <a:rPr lang="en-GB" sz="2400" b="0" i="0" u="none" strike="noStrike" cap="none" dirty="0">
                <a:solidFill>
                  <a:srgbClr val="000000"/>
                </a:solidFill>
                <a:latin typeface="Comfortaa"/>
                <a:ea typeface="Comfortaa"/>
                <a:cs typeface="Comfortaa"/>
                <a:sym typeface="Comfortaa"/>
              </a:rPr>
              <a:t>Earth system change</a:t>
            </a:r>
            <a:endParaRPr sz="1400" b="0" i="0" u="none" strike="noStrike" cap="none" dirty="0">
              <a:solidFill>
                <a:srgbClr val="000000"/>
              </a:solidFill>
              <a:latin typeface="Arial"/>
              <a:ea typeface="Arial"/>
              <a:cs typeface="Arial"/>
              <a:sym typeface="Arial"/>
            </a:endParaRPr>
          </a:p>
        </p:txBody>
      </p:sp>
      <p:pic>
        <p:nvPicPr>
          <p:cNvPr id="10" name="Google Shape;113;p4" descr="A picture containing drawing&#10;&#10;Description automatically generated">
            <a:extLst>
              <a:ext uri="{FF2B5EF4-FFF2-40B4-BE49-F238E27FC236}">
                <a16:creationId xmlns:a16="http://schemas.microsoft.com/office/drawing/2014/main" id="{F5A187CD-0CE9-4E6B-8681-33C744193BC3}"/>
              </a:ext>
            </a:extLst>
          </p:cNvPr>
          <p:cNvPicPr preferRelativeResize="0"/>
          <p:nvPr/>
        </p:nvPicPr>
        <p:blipFill rotWithShape="1">
          <a:blip r:embed="rId4">
            <a:alphaModFix/>
          </a:blip>
          <a:srcRect/>
          <a:stretch/>
        </p:blipFill>
        <p:spPr>
          <a:xfrm>
            <a:off x="5221365" y="1194506"/>
            <a:ext cx="3544134" cy="1993576"/>
          </a:xfrm>
          <a:prstGeom prst="rect">
            <a:avLst/>
          </a:prstGeom>
          <a:noFill/>
          <a:ln>
            <a:noFill/>
          </a:ln>
        </p:spPr>
      </p:pic>
      <p:pic>
        <p:nvPicPr>
          <p:cNvPr id="11" name="Google Shape;115;p4">
            <a:extLst>
              <a:ext uri="{FF2B5EF4-FFF2-40B4-BE49-F238E27FC236}">
                <a16:creationId xmlns:a16="http://schemas.microsoft.com/office/drawing/2014/main" id="{D65D3C48-557E-476F-849C-CB7B51AA9D49}"/>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284505" y="3250657"/>
            <a:ext cx="3592457" cy="1252016"/>
          </a:xfrm>
          <a:prstGeom prst="rect">
            <a:avLst/>
          </a:prstGeom>
          <a:noFill/>
          <a:ln>
            <a:noFill/>
          </a:ln>
        </p:spPr>
      </p:pic>
    </p:spTree>
    <p:extLst>
      <p:ext uri="{BB962C8B-B14F-4D97-AF65-F5344CB8AC3E}">
        <p14:creationId xmlns:p14="http://schemas.microsoft.com/office/powerpoint/2010/main" val="51147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8"/>
          <p:cNvPicPr preferRelativeResize="0"/>
          <p:nvPr/>
        </p:nvPicPr>
        <p:blipFill>
          <a:blip r:embed="rId3">
            <a:alphaModFix amt="64000"/>
          </a:blip>
          <a:stretch>
            <a:fillRect/>
          </a:stretch>
        </p:blipFill>
        <p:spPr>
          <a:xfrm>
            <a:off x="1546402" y="939875"/>
            <a:ext cx="6051200" cy="3620650"/>
          </a:xfrm>
          <a:prstGeom prst="rect">
            <a:avLst/>
          </a:prstGeom>
          <a:noFill/>
          <a:ln>
            <a:noFill/>
          </a:ln>
        </p:spPr>
      </p:pic>
      <p:sp>
        <p:nvSpPr>
          <p:cNvPr id="2" name="Rectangle 1"/>
          <p:cNvSpPr/>
          <p:nvPr/>
        </p:nvSpPr>
        <p:spPr>
          <a:xfrm>
            <a:off x="1263805" y="1397620"/>
            <a:ext cx="6705600" cy="1583473"/>
          </a:xfrm>
          <a:prstGeom prst="rect">
            <a:avLst/>
          </a:prstGeom>
          <a:solidFill>
            <a:schemeClr val="bg1">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Google Shape;139;p28"/>
          <p:cNvSpPr txBox="1">
            <a:spLocks noGrp="1"/>
          </p:cNvSpPr>
          <p:nvPr>
            <p:ph type="ctrTitle" idx="4294967295"/>
          </p:nvPr>
        </p:nvSpPr>
        <p:spPr>
          <a:xfrm>
            <a:off x="311708" y="1160200"/>
            <a:ext cx="8520600" cy="2052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5200" b="1" dirty="0">
                <a:latin typeface="Comfortaa"/>
                <a:ea typeface="Comfortaa"/>
                <a:cs typeface="Comfortaa"/>
                <a:sym typeface="Comfortaa"/>
              </a:rPr>
              <a:t>The 100,000 People Challenge</a:t>
            </a:r>
            <a:endParaRPr sz="5200" b="1" dirty="0">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30"/>
          <p:cNvSpPr txBox="1">
            <a:spLocks noGrp="1"/>
          </p:cNvSpPr>
          <p:nvPr>
            <p:ph type="body" idx="1"/>
          </p:nvPr>
        </p:nvSpPr>
        <p:spPr>
          <a:xfrm>
            <a:off x="457203" y="1383016"/>
            <a:ext cx="7008000" cy="222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400"/>
          </a:p>
          <a:p>
            <a:pPr marL="0" lvl="0" indent="0" algn="l" rtl="0">
              <a:spcBef>
                <a:spcPts val="480"/>
              </a:spcBef>
              <a:spcAft>
                <a:spcPts val="0"/>
              </a:spcAft>
              <a:buSzPts val="1200"/>
              <a:buNone/>
            </a:pPr>
            <a:endParaRPr sz="2400"/>
          </a:p>
          <a:p>
            <a:pPr marL="0" lvl="0" indent="0" algn="l" rtl="0">
              <a:spcBef>
                <a:spcPts val="480"/>
              </a:spcBef>
              <a:spcAft>
                <a:spcPts val="0"/>
              </a:spcAft>
              <a:buSzPts val="1200"/>
              <a:buNone/>
            </a:pPr>
            <a:endParaRPr sz="2400"/>
          </a:p>
          <a:p>
            <a:pPr marL="0" lvl="0" indent="0" algn="l" rtl="0">
              <a:spcBef>
                <a:spcPts val="480"/>
              </a:spcBef>
              <a:spcAft>
                <a:spcPts val="0"/>
              </a:spcAft>
              <a:buSzPts val="1200"/>
              <a:buNone/>
            </a:pPr>
            <a:endParaRPr sz="2400"/>
          </a:p>
        </p:txBody>
      </p:sp>
      <p:sp>
        <p:nvSpPr>
          <p:cNvPr id="163" name="Google Shape;163;p30"/>
          <p:cNvSpPr txBox="1">
            <a:spLocks noGrp="1"/>
          </p:cNvSpPr>
          <p:nvPr>
            <p:ph type="title"/>
          </p:nvPr>
        </p:nvSpPr>
        <p:spPr>
          <a:xfrm>
            <a:off x="1261900" y="445025"/>
            <a:ext cx="75705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dirty="0"/>
              <a:t>Learning intentions</a:t>
            </a:r>
            <a:endParaRPr dirty="0"/>
          </a:p>
        </p:txBody>
      </p:sp>
      <p:sp>
        <p:nvSpPr>
          <p:cNvPr id="164" name="Google Shape;164;p30"/>
          <p:cNvSpPr txBox="1">
            <a:spLocks noGrp="1"/>
          </p:cNvSpPr>
          <p:nvPr>
            <p:ph type="body" idx="1"/>
          </p:nvPr>
        </p:nvSpPr>
        <p:spPr>
          <a:xfrm>
            <a:off x="349575" y="1424950"/>
            <a:ext cx="8520600" cy="3416400"/>
          </a:xfrm>
          <a:prstGeom prst="rect">
            <a:avLst/>
          </a:prstGeom>
        </p:spPr>
        <p:txBody>
          <a:bodyPr spcFirstLastPara="1" wrap="square" lIns="91425" tIns="45700" rIns="91425" bIns="45700" anchor="t" anchorCtr="0">
            <a:noAutofit/>
          </a:bodyPr>
          <a:lstStyle/>
          <a:p>
            <a:pPr marL="457200" lvl="0" indent="-285750" algn="l" rtl="0">
              <a:spcBef>
                <a:spcPts val="360"/>
              </a:spcBef>
              <a:spcAft>
                <a:spcPts val="0"/>
              </a:spcAft>
              <a:buSzPts val="900"/>
              <a:buChar char="◆"/>
            </a:pPr>
            <a:r>
              <a:rPr lang="en-GB" dirty="0"/>
              <a:t>Explore the factors that influence where cities can be </a:t>
            </a:r>
            <a:r>
              <a:rPr lang="en-GB" dirty="0">
                <a:solidFill>
                  <a:schemeClr val="tx1"/>
                </a:solidFill>
              </a:rPr>
              <a:t>built.</a:t>
            </a:r>
            <a:endParaRPr dirty="0">
              <a:solidFill>
                <a:schemeClr val="tx1"/>
              </a:solidFill>
            </a:endParaRPr>
          </a:p>
          <a:p>
            <a:pPr marL="457200" lvl="0" indent="-285750" algn="l" rtl="0">
              <a:spcBef>
                <a:spcPts val="0"/>
              </a:spcBef>
              <a:spcAft>
                <a:spcPts val="0"/>
              </a:spcAft>
              <a:buSzPts val="900"/>
              <a:buChar char="◆"/>
            </a:pPr>
            <a:r>
              <a:rPr lang="en-GB" dirty="0"/>
              <a:t>Evaluate information and formulate an effective method of powering a new city</a:t>
            </a:r>
            <a:r>
              <a:rPr lang="en-GB" dirty="0">
                <a:solidFill>
                  <a:schemeClr val="tx1"/>
                </a:solidFill>
              </a:rPr>
              <a:t>.</a:t>
            </a:r>
            <a:endParaRPr dirty="0">
              <a:solidFill>
                <a:schemeClr val="tx1"/>
              </a:solidFill>
            </a:endParaRPr>
          </a:p>
          <a:p>
            <a:pPr marL="457200" lvl="0" indent="-285750" algn="l" rtl="0">
              <a:spcBef>
                <a:spcPts val="0"/>
              </a:spcBef>
              <a:spcAft>
                <a:spcPts val="0"/>
              </a:spcAft>
              <a:buSzPts val="900"/>
              <a:buChar char="◆"/>
            </a:pPr>
            <a:r>
              <a:rPr lang="en-GB" dirty="0"/>
              <a:t>Review the decisions made during this exercise and discuss the outcome of your new city.</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body" idx="1"/>
          </p:nvPr>
        </p:nvSpPr>
        <p:spPr>
          <a:xfrm>
            <a:off x="457203" y="1383016"/>
            <a:ext cx="7008000" cy="222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a:p>
            <a:pPr marL="0" lvl="0" indent="0" algn="l" rtl="0">
              <a:spcBef>
                <a:spcPts val="480"/>
              </a:spcBef>
              <a:spcAft>
                <a:spcPts val="0"/>
              </a:spcAft>
              <a:buSzPts val="1200"/>
              <a:buNone/>
            </a:pPr>
            <a:endParaRPr sz="2400" dirty="0"/>
          </a:p>
        </p:txBody>
      </p:sp>
      <p:sp>
        <p:nvSpPr>
          <p:cNvPr id="192" name="Google Shape;192;p33"/>
          <p:cNvSpPr txBox="1">
            <a:spLocks noGrp="1"/>
          </p:cNvSpPr>
          <p:nvPr>
            <p:ph type="title"/>
          </p:nvPr>
        </p:nvSpPr>
        <p:spPr>
          <a:xfrm>
            <a:off x="1173350" y="445025"/>
            <a:ext cx="54984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2800" b="1" dirty="0"/>
              <a:t>Your task today is to relocate the administrative centre of Ireland. </a:t>
            </a:r>
            <a:endParaRPr sz="2800" b="1" dirty="0"/>
          </a:p>
        </p:txBody>
      </p:sp>
      <p:pic>
        <p:nvPicPr>
          <p:cNvPr id="194" name="Google Shape;194;p3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671650" y="1170125"/>
            <a:ext cx="2050590" cy="3820976"/>
          </a:xfrm>
          <a:prstGeom prst="rect">
            <a:avLst/>
          </a:prstGeom>
          <a:noFill/>
          <a:ln>
            <a:noFill/>
          </a:ln>
        </p:spPr>
      </p:pic>
      <p:sp>
        <p:nvSpPr>
          <p:cNvPr id="195" name="Google Shape;195;p33"/>
          <p:cNvSpPr/>
          <p:nvPr/>
        </p:nvSpPr>
        <p:spPr>
          <a:xfrm>
            <a:off x="5507175" y="2817350"/>
            <a:ext cx="1350900" cy="623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653" y="1437026"/>
            <a:ext cx="4865254" cy="3099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457203" y="205979"/>
            <a:ext cx="5167200" cy="857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100"/>
              <a:buFont typeface="Arial"/>
              <a:buNone/>
            </a:pPr>
            <a:endParaRPr/>
          </a:p>
        </p:txBody>
      </p:sp>
      <p:sp>
        <p:nvSpPr>
          <p:cNvPr id="202" name="Google Shape;202;p34"/>
          <p:cNvSpPr txBox="1">
            <a:spLocks noGrp="1"/>
          </p:cNvSpPr>
          <p:nvPr>
            <p:ph type="body" idx="1"/>
          </p:nvPr>
        </p:nvSpPr>
        <p:spPr>
          <a:xfrm>
            <a:off x="457203" y="1383016"/>
            <a:ext cx="7008000" cy="2223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200"/>
              <a:buNone/>
            </a:pPr>
            <a:endParaRPr sz="2400"/>
          </a:p>
          <a:p>
            <a:pPr marL="0" lvl="0" indent="0" algn="l" rtl="0">
              <a:spcBef>
                <a:spcPts val="480"/>
              </a:spcBef>
              <a:spcAft>
                <a:spcPts val="0"/>
              </a:spcAft>
              <a:buSzPts val="1200"/>
              <a:buNone/>
            </a:pPr>
            <a:endParaRPr sz="2400"/>
          </a:p>
          <a:p>
            <a:pPr marL="0" lvl="0" indent="0" algn="l" rtl="0">
              <a:spcBef>
                <a:spcPts val="480"/>
              </a:spcBef>
              <a:spcAft>
                <a:spcPts val="0"/>
              </a:spcAft>
              <a:buSzPts val="1200"/>
              <a:buNone/>
            </a:pPr>
            <a:endParaRPr sz="2400"/>
          </a:p>
          <a:p>
            <a:pPr marL="0" lvl="0" indent="0" algn="l" rtl="0">
              <a:spcBef>
                <a:spcPts val="480"/>
              </a:spcBef>
              <a:spcAft>
                <a:spcPts val="0"/>
              </a:spcAft>
              <a:buSzPts val="1200"/>
              <a:buNone/>
            </a:pPr>
            <a:endParaRPr sz="2400"/>
          </a:p>
        </p:txBody>
      </p:sp>
      <p:sp>
        <p:nvSpPr>
          <p:cNvPr id="203" name="Google Shape;203;p34"/>
          <p:cNvSpPr txBox="1">
            <a:spLocks noGrp="1"/>
          </p:cNvSpPr>
          <p:nvPr>
            <p:ph type="title"/>
          </p:nvPr>
        </p:nvSpPr>
        <p:spPr>
          <a:xfrm>
            <a:off x="199875" y="3533900"/>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It’s been done before...</a:t>
            </a:r>
            <a:endParaRPr/>
          </a:p>
        </p:txBody>
      </p:sp>
      <p:pic>
        <p:nvPicPr>
          <p:cNvPr id="204" name="Google Shape;204;p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5568475" cy="3048000"/>
          </a:xfrm>
          <a:prstGeom prst="rect">
            <a:avLst/>
          </a:prstGeom>
          <a:noFill/>
          <a:ln>
            <a:noFill/>
          </a:ln>
        </p:spPr>
      </p:pic>
      <p:pic>
        <p:nvPicPr>
          <p:cNvPr id="205" name="Google Shape;205;p3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704975" y="1513225"/>
            <a:ext cx="4439026" cy="3634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1188100" y="332475"/>
            <a:ext cx="76443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And it might be done again!</a:t>
            </a:r>
            <a:endParaRPr/>
          </a:p>
        </p:txBody>
      </p:sp>
      <p:pic>
        <p:nvPicPr>
          <p:cNvPr id="212" name="Google Shape;212;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64801" y="874225"/>
            <a:ext cx="5814398" cy="41930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iaza theme final">
  <a:themeElements>
    <a:clrScheme name="STEAM">
      <a:dk1>
        <a:srgbClr val="000000"/>
      </a:dk1>
      <a:lt1>
        <a:srgbClr val="FFFFFF"/>
      </a:lt1>
      <a:dk2>
        <a:srgbClr val="1F497D"/>
      </a:dk2>
      <a:lt2>
        <a:srgbClr val="EEECE1"/>
      </a:lt2>
      <a:accent1>
        <a:srgbClr val="66B322"/>
      </a:accent1>
      <a:accent2>
        <a:srgbClr val="1C90D6"/>
      </a:accent2>
      <a:accent3>
        <a:srgbClr val="9E139A"/>
      </a:accent3>
      <a:accent4>
        <a:srgbClr val="E55E25"/>
      </a:accent4>
      <a:accent5>
        <a:srgbClr val="ED1E3A"/>
      </a:accent5>
      <a:accent6>
        <a:srgbClr val="3FBBC4"/>
      </a:accent6>
      <a:hlink>
        <a:srgbClr val="4BAC4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iaza theme final">
  <a:themeElements>
    <a:clrScheme name="STEAM">
      <a:dk1>
        <a:srgbClr val="000000"/>
      </a:dk1>
      <a:lt1>
        <a:srgbClr val="FFFFFF"/>
      </a:lt1>
      <a:dk2>
        <a:srgbClr val="1F497D"/>
      </a:dk2>
      <a:lt2>
        <a:srgbClr val="EEECE1"/>
      </a:lt2>
      <a:accent1>
        <a:srgbClr val="66B322"/>
      </a:accent1>
      <a:accent2>
        <a:srgbClr val="1C90D6"/>
      </a:accent2>
      <a:accent3>
        <a:srgbClr val="9E139A"/>
      </a:accent3>
      <a:accent4>
        <a:srgbClr val="E55E25"/>
      </a:accent4>
      <a:accent5>
        <a:srgbClr val="ED1E3A"/>
      </a:accent5>
      <a:accent6>
        <a:srgbClr val="3FBBC4"/>
      </a:accent6>
      <a:hlink>
        <a:srgbClr val="4BAC4C"/>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582</TotalTime>
  <Words>995</Words>
  <Application>Microsoft Office PowerPoint</Application>
  <PresentationFormat>On-screen Show (16:9)</PresentationFormat>
  <Paragraphs>154</Paragraphs>
  <Slides>23</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23</vt:i4>
      </vt:variant>
    </vt:vector>
  </HeadingPairs>
  <TitlesOfParts>
    <vt:vector size="31" baseType="lpstr">
      <vt:lpstr>Open Sans</vt:lpstr>
      <vt:lpstr>Noto Sans Symbols</vt:lpstr>
      <vt:lpstr>Arial</vt:lpstr>
      <vt:lpstr>Calibri</vt:lpstr>
      <vt:lpstr>Comfortaa</vt:lpstr>
      <vt:lpstr>Simple Light</vt:lpstr>
      <vt:lpstr>4_Biaza theme final</vt:lpstr>
      <vt:lpstr>3_Biaza theme final</vt:lpstr>
      <vt:lpstr>Click Title</vt:lpstr>
      <vt:lpstr>Who are we?</vt:lpstr>
      <vt:lpstr>Who are we?</vt:lpstr>
      <vt:lpstr>PowerPoint Presentation</vt:lpstr>
      <vt:lpstr>The 100,000 People Challenge</vt:lpstr>
      <vt:lpstr>Learning intentions</vt:lpstr>
      <vt:lpstr>Your task today is to relocate the administrative centre of Ireland. </vt:lpstr>
      <vt:lpstr>PowerPoint Presentation</vt:lpstr>
      <vt:lpstr>And it might be done again!</vt:lpstr>
      <vt:lpstr>The changing climate will effect Ireland.  Modelled flooding for 2100.</vt:lpstr>
      <vt:lpstr>Imagine - you want to start a colony on Mars.   What do you need to survive?   What are the challenges you would face?</vt:lpstr>
      <vt:lpstr>Work for today.</vt:lpstr>
      <vt:lpstr>Here are your locations</vt:lpstr>
      <vt:lpstr>PowerPoint Presentation</vt:lpstr>
      <vt:lpstr>PowerPoint Presentation</vt:lpstr>
      <vt:lpstr>Round 2: Raw materials</vt:lpstr>
      <vt:lpstr>PowerPoint Presentation</vt:lpstr>
      <vt:lpstr>Round 3: Renewable energy</vt:lpstr>
      <vt:lpstr>Round 3: Renewable energy</vt:lpstr>
      <vt:lpstr>PowerPoint Presentation</vt:lpstr>
      <vt:lpstr>Discussion and Presentation.</vt:lpstr>
      <vt:lpstr>Resources used in today’s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Title</dc:title>
  <dc:creator>Siobhan Power</dc:creator>
  <cp:lastModifiedBy>amrine dubois gafar</cp:lastModifiedBy>
  <cp:revision>49</cp:revision>
  <dcterms:modified xsi:type="dcterms:W3CDTF">2022-03-31T11:44:44Z</dcterms:modified>
</cp:coreProperties>
</file>